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sldIdLst>
    <p:sldId id="256" r:id="rId2"/>
    <p:sldId id="266" r:id="rId3"/>
    <p:sldId id="257" r:id="rId4"/>
    <p:sldId id="259" r:id="rId5"/>
    <p:sldId id="261" r:id="rId6"/>
    <p:sldId id="258" r:id="rId7"/>
    <p:sldId id="262" r:id="rId8"/>
    <p:sldId id="260" r:id="rId9"/>
    <p:sldId id="273" r:id="rId10"/>
    <p:sldId id="267" r:id="rId11"/>
    <p:sldId id="268" r:id="rId12"/>
    <p:sldId id="271" r:id="rId13"/>
    <p:sldId id="264" r:id="rId14"/>
    <p:sldId id="269" r:id="rId15"/>
    <p:sldId id="270" r:id="rId16"/>
    <p:sldId id="272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A52FF-CEE8-4406-BA35-5631B1C95F54}" v="63" dt="2020-10-12T12:29:36.662"/>
    <p1510:client id="{2417285E-53AE-4F54-A7C5-2041F8867679}" v="7" dt="2020-10-12T07:05:49.220"/>
    <p1510:client id="{55ADF705-06ED-A852-D438-CB270DEAD17D}" v="44" dt="2020-10-08T17:14:13.892"/>
    <p1510:client id="{655E3560-66DD-4125-A245-0606A2F11357}" v="288" dt="2020-10-02T12:56:08.827"/>
    <p1510:client id="{79EEA135-50F4-962D-0C88-C4D664599128}" v="138" dt="2020-10-08T12:57:16.571"/>
    <p1510:client id="{EBCE38AF-3E93-494B-905A-51EF94430EAB}" v="497" dt="2020-10-08T12:45:13.979"/>
    <p1510:client id="{EF249041-4589-2139-9F12-5E0308CFA21F}" v="10" dt="2020-10-08T12:59:10.359"/>
    <p1510:client id="{F7A6D3B2-9E34-E0C3-C048-452500C15795}" v="1" dt="2020-10-02T17:47:05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990" y="-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 Piech" userId="S::kpiech0606@uczen.sp71.wroc.pl::dc6862f4-0c4f-4447-8210-3f1642532601" providerId="AD" clId="Web-{55ADF705-06ED-A852-D438-CB270DEAD17D}"/>
    <pc:docChg chg="addSld modSld sldOrd">
      <pc:chgData name="Karol Piech" userId="S::kpiech0606@uczen.sp71.wroc.pl::dc6862f4-0c4f-4447-8210-3f1642532601" providerId="AD" clId="Web-{55ADF705-06ED-A852-D438-CB270DEAD17D}" dt="2020-10-08T17:14:13.892" v="46" actId="20577"/>
      <pc:docMkLst>
        <pc:docMk/>
      </pc:docMkLst>
      <pc:sldChg chg="modSp">
        <pc:chgData name="Karol Piech" userId="S::kpiech0606@uczen.sp71.wroc.pl::dc6862f4-0c4f-4447-8210-3f1642532601" providerId="AD" clId="Web-{55ADF705-06ED-A852-D438-CB270DEAD17D}" dt="2020-10-08T17:14:04.158" v="42" actId="20577"/>
        <pc:sldMkLst>
          <pc:docMk/>
          <pc:sldMk cId="4262868419" sldId="256"/>
        </pc:sldMkLst>
        <pc:spChg chg="mod">
          <ac:chgData name="Karol Piech" userId="S::kpiech0606@uczen.sp71.wroc.pl::dc6862f4-0c4f-4447-8210-3f1642532601" providerId="AD" clId="Web-{55ADF705-06ED-A852-D438-CB270DEAD17D}" dt="2020-10-08T17:14:04.158" v="42" actId="20577"/>
          <ac:spMkLst>
            <pc:docMk/>
            <pc:sldMk cId="4262868419" sldId="256"/>
            <ac:spMk id="2" creationId="{70752FD7-76EF-4EBF-8807-5A08A9C8EA09}"/>
          </ac:spMkLst>
        </pc:spChg>
        <pc:picChg chg="mod">
          <ac:chgData name="Karol Piech" userId="S::kpiech0606@uczen.sp71.wroc.pl::dc6862f4-0c4f-4447-8210-3f1642532601" providerId="AD" clId="Web-{55ADF705-06ED-A852-D438-CB270DEAD17D}" dt="2020-10-08T17:04:52.241" v="2" actId="14100"/>
          <ac:picMkLst>
            <pc:docMk/>
            <pc:sldMk cId="4262868419" sldId="256"/>
            <ac:picMk id="6" creationId="{AA453A14-9A3E-4992-BB87-0E35F6C6C805}"/>
          </ac:picMkLst>
        </pc:picChg>
      </pc:sldChg>
      <pc:sldChg chg="addSp delSp modSp mod modClrScheme delDesignElem chgLayout">
        <pc:chgData name="Karol Piech" userId="S::kpiech0606@uczen.sp71.wroc.pl::dc6862f4-0c4f-4447-8210-3f1642532601" providerId="AD" clId="Web-{55ADF705-06ED-A852-D438-CB270DEAD17D}" dt="2020-10-08T17:06:11.321" v="4"/>
        <pc:sldMkLst>
          <pc:docMk/>
          <pc:sldMk cId="265462546" sldId="264"/>
        </pc:sldMkLst>
        <pc:spChg chg="mod ord">
          <ac:chgData name="Karol Piech" userId="S::kpiech0606@uczen.sp71.wroc.pl::dc6862f4-0c4f-4447-8210-3f1642532601" providerId="AD" clId="Web-{55ADF705-06ED-A852-D438-CB270DEAD17D}" dt="2020-10-08T17:06:11.321" v="4"/>
          <ac:spMkLst>
            <pc:docMk/>
            <pc:sldMk cId="265462546" sldId="264"/>
            <ac:spMk id="2" creationId="{FB1E53F1-2FC8-45D9-97E8-9538219F4F95}"/>
          </ac:spMkLst>
        </pc:spChg>
        <pc:spChg chg="add mod ord">
          <ac:chgData name="Karol Piech" userId="S::kpiech0606@uczen.sp71.wroc.pl::dc6862f4-0c4f-4447-8210-3f1642532601" providerId="AD" clId="Web-{55ADF705-06ED-A852-D438-CB270DEAD17D}" dt="2020-10-08T17:06:11.321" v="4"/>
          <ac:spMkLst>
            <pc:docMk/>
            <pc:sldMk cId="265462546" sldId="264"/>
            <ac:spMk id="3" creationId="{09B46A8A-A334-45B6-869F-984B645F7446}"/>
          </ac:spMkLst>
        </pc:spChg>
        <pc:spChg chg="del">
          <ac:chgData name="Karol Piech" userId="S::kpiech0606@uczen.sp71.wroc.pl::dc6862f4-0c4f-4447-8210-3f1642532601" providerId="AD" clId="Web-{55ADF705-06ED-A852-D438-CB270DEAD17D}" dt="2020-10-08T17:06:11.321" v="4"/>
          <ac:spMkLst>
            <pc:docMk/>
            <pc:sldMk cId="265462546" sldId="264"/>
            <ac:spMk id="16" creationId="{7D6BF779-0B8C-4CC2-9268-9506AD0C5331}"/>
          </ac:spMkLst>
        </pc:spChg>
        <pc:spChg chg="del">
          <ac:chgData name="Karol Piech" userId="S::kpiech0606@uczen.sp71.wroc.pl::dc6862f4-0c4f-4447-8210-3f1642532601" providerId="AD" clId="Web-{55ADF705-06ED-A852-D438-CB270DEAD17D}" dt="2020-10-08T17:06:11.321" v="4"/>
          <ac:spMkLst>
            <pc:docMk/>
            <pc:sldMk cId="265462546" sldId="264"/>
            <ac:spMk id="18" creationId="{489B7BFD-8F45-4093-AD9C-91B15B0503D9}"/>
          </ac:spMkLst>
        </pc:spChg>
        <pc:spChg chg="del">
          <ac:chgData name="Karol Piech" userId="S::kpiech0606@uczen.sp71.wroc.pl::dc6862f4-0c4f-4447-8210-3f1642532601" providerId="AD" clId="Web-{55ADF705-06ED-A852-D438-CB270DEAD17D}" dt="2020-10-08T17:06:11.321" v="4"/>
          <ac:spMkLst>
            <pc:docMk/>
            <pc:sldMk cId="265462546" sldId="264"/>
            <ac:spMk id="20" creationId="{5C7FA6E3-5183-4E37-B15B-91038FE1FBB2}"/>
          </ac:spMkLst>
        </pc:spChg>
        <pc:spChg chg="del">
          <ac:chgData name="Karol Piech" userId="S::kpiech0606@uczen.sp71.wroc.pl::dc6862f4-0c4f-4447-8210-3f1642532601" providerId="AD" clId="Web-{55ADF705-06ED-A852-D438-CB270DEAD17D}" dt="2020-10-08T17:06:11.321" v="4"/>
          <ac:spMkLst>
            <pc:docMk/>
            <pc:sldMk cId="265462546" sldId="264"/>
            <ac:spMk id="31" creationId="{20046D4B-EE93-4EAF-9717-C56B1E6814BD}"/>
          </ac:spMkLst>
        </pc:spChg>
        <pc:spChg chg="del">
          <ac:chgData name="Karol Piech" userId="S::kpiech0606@uczen.sp71.wroc.pl::dc6862f4-0c4f-4447-8210-3f1642532601" providerId="AD" clId="Web-{55ADF705-06ED-A852-D438-CB270DEAD17D}" dt="2020-10-08T17:06:11.321" v="4"/>
          <ac:spMkLst>
            <pc:docMk/>
            <pc:sldMk cId="265462546" sldId="264"/>
            <ac:spMk id="33" creationId="{9A3B4D80-4945-4E47-8FA7-BA0541CB6A97}"/>
          </ac:spMkLst>
        </pc:spChg>
        <pc:grpChg chg="del">
          <ac:chgData name="Karol Piech" userId="S::kpiech0606@uczen.sp71.wroc.pl::dc6862f4-0c4f-4447-8210-3f1642532601" providerId="AD" clId="Web-{55ADF705-06ED-A852-D438-CB270DEAD17D}" dt="2020-10-08T17:06:11.321" v="4"/>
          <ac:grpSpMkLst>
            <pc:docMk/>
            <pc:sldMk cId="265462546" sldId="264"/>
            <ac:grpSpMk id="9" creationId="{8A351602-3772-4279-B0D3-A523F6F6EAB3}"/>
          </ac:grpSpMkLst>
        </pc:grpChg>
        <pc:grpChg chg="del">
          <ac:chgData name="Karol Piech" userId="S::kpiech0606@uczen.sp71.wroc.pl::dc6862f4-0c4f-4447-8210-3f1642532601" providerId="AD" clId="Web-{55ADF705-06ED-A852-D438-CB270DEAD17D}" dt="2020-10-08T17:06:11.321" v="4"/>
          <ac:grpSpMkLst>
            <pc:docMk/>
            <pc:sldMk cId="265462546" sldId="264"/>
            <ac:grpSpMk id="22" creationId="{F3F5D407-83EF-4D7F-9DAF-4C3CEB778FD2}"/>
          </ac:grpSpMkLst>
        </pc:grpChg>
        <pc:grpChg chg="del">
          <ac:chgData name="Karol Piech" userId="S::kpiech0606@uczen.sp71.wroc.pl::dc6862f4-0c4f-4447-8210-3f1642532601" providerId="AD" clId="Web-{55ADF705-06ED-A852-D438-CB270DEAD17D}" dt="2020-10-08T17:06:11.321" v="4"/>
          <ac:grpSpMkLst>
            <pc:docMk/>
            <pc:sldMk cId="265462546" sldId="264"/>
            <ac:grpSpMk id="26" creationId="{D2539C73-C848-4608-957A-D6C016913919}"/>
          </ac:grpSpMkLst>
        </pc:grpChg>
        <pc:picChg chg="mod ord modCrop">
          <ac:chgData name="Karol Piech" userId="S::kpiech0606@uczen.sp71.wroc.pl::dc6862f4-0c4f-4447-8210-3f1642532601" providerId="AD" clId="Web-{55ADF705-06ED-A852-D438-CB270DEAD17D}" dt="2020-10-08T17:06:11.321" v="4"/>
          <ac:picMkLst>
            <pc:docMk/>
            <pc:sldMk cId="265462546" sldId="264"/>
            <ac:picMk id="4" creationId="{F4F47CB9-800D-4483-8706-73CA715ACF64}"/>
          </ac:picMkLst>
        </pc:picChg>
      </pc:sldChg>
      <pc:sldChg chg="addSp delSp modSp new mod setBg modClrScheme delDesignElem chgLayout">
        <pc:chgData name="Karol Piech" userId="S::kpiech0606@uczen.sp71.wroc.pl::dc6862f4-0c4f-4447-8210-3f1642532601" providerId="AD" clId="Web-{55ADF705-06ED-A852-D438-CB270DEAD17D}" dt="2020-10-08T17:09:05.824" v="30"/>
        <pc:sldMkLst>
          <pc:docMk/>
          <pc:sldMk cId="4008714591" sldId="272"/>
        </pc:sldMkLst>
        <pc:spChg chg="mod ord">
          <ac:chgData name="Karol Piech" userId="S::kpiech0606@uczen.sp71.wroc.pl::dc6862f4-0c4f-4447-8210-3f1642532601" providerId="AD" clId="Web-{55ADF705-06ED-A852-D438-CB270DEAD17D}" dt="2020-10-08T17:09:05.824" v="30"/>
          <ac:spMkLst>
            <pc:docMk/>
            <pc:sldMk cId="4008714591" sldId="272"/>
            <ac:spMk id="2" creationId="{6DAFC72C-E056-4892-BFE4-BB6F9CD908BA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06:52.743" v="8"/>
          <ac:spMkLst>
            <pc:docMk/>
            <pc:sldMk cId="4008714591" sldId="272"/>
            <ac:spMk id="3" creationId="{3A5EE3D7-BE10-49D3-B4F9-5B37BFC5FF13}"/>
          </ac:spMkLst>
        </pc:spChg>
        <pc:spChg chg="del mod ord">
          <ac:chgData name="Karol Piech" userId="S::kpiech0606@uczen.sp71.wroc.pl::dc6862f4-0c4f-4447-8210-3f1642532601" providerId="AD" clId="Web-{55ADF705-06ED-A852-D438-CB270DEAD17D}" dt="2020-10-08T17:08:56.105" v="22"/>
          <ac:spMkLst>
            <pc:docMk/>
            <pc:sldMk cId="4008714591" sldId="272"/>
            <ac:spMk id="4" creationId="{27275F66-7D5F-4DD0-B8E7-E556FE44A875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08:19.495" v="21"/>
          <ac:spMkLst>
            <pc:docMk/>
            <pc:sldMk cId="4008714591" sldId="272"/>
            <ac:spMk id="7" creationId="{104332FF-8349-42A5-B5C8-5EE3825CE252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08:19.495" v="21"/>
          <ac:spMkLst>
            <pc:docMk/>
            <pc:sldMk cId="4008714591" sldId="272"/>
            <ac:spMk id="8" creationId="{5A0118C5-4F8D-4CF4-BADD-53FEACC6C42A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06:52.712" v="7"/>
          <ac:spMkLst>
            <pc:docMk/>
            <pc:sldMk cId="4008714591" sldId="272"/>
            <ac:spMk id="16" creationId="{104332FF-8349-42A5-B5C8-5EE3825CE252}"/>
          </ac:spMkLst>
        </pc:spChg>
        <pc:spChg chg="add">
          <ac:chgData name="Karol Piech" userId="S::kpiech0606@uczen.sp71.wroc.pl::dc6862f4-0c4f-4447-8210-3f1642532601" providerId="AD" clId="Web-{55ADF705-06ED-A852-D438-CB270DEAD17D}" dt="2020-10-08T17:09:05.824" v="30"/>
          <ac:spMkLst>
            <pc:docMk/>
            <pc:sldMk cId="4008714591" sldId="272"/>
            <ac:spMk id="17" creationId="{7D6BF779-0B8C-4CC2-9268-9506AD0C5331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06:52.712" v="7"/>
          <ac:spMkLst>
            <pc:docMk/>
            <pc:sldMk cId="4008714591" sldId="272"/>
            <ac:spMk id="18" creationId="{5A0118C5-4F8D-4CF4-BADD-53FEACC6C42A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08:19.495" v="21"/>
          <ac:spMkLst>
            <pc:docMk/>
            <pc:sldMk cId="4008714591" sldId="272"/>
            <ac:spMk id="19" creationId="{E0E9B1DB-5C91-41C9-8C0D-C2CD3D570C43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06:52.712" v="7"/>
          <ac:spMkLst>
            <pc:docMk/>
            <pc:sldMk cId="4008714591" sldId="272"/>
            <ac:spMk id="20" creationId="{4E0A5C5C-2A95-428E-9F6A-0D29EBD57C9F}"/>
          </ac:spMkLst>
        </pc:spChg>
        <pc:spChg chg="add">
          <ac:chgData name="Karol Piech" userId="S::kpiech0606@uczen.sp71.wroc.pl::dc6862f4-0c4f-4447-8210-3f1642532601" providerId="AD" clId="Web-{55ADF705-06ED-A852-D438-CB270DEAD17D}" dt="2020-10-08T17:09:05.824" v="30"/>
          <ac:spMkLst>
            <pc:docMk/>
            <pc:sldMk cId="4008714591" sldId="272"/>
            <ac:spMk id="21" creationId="{5C7FA6E3-5183-4E37-B15B-91038FE1FBB2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06:52.712" v="7"/>
          <ac:spMkLst>
            <pc:docMk/>
            <pc:sldMk cId="4008714591" sldId="272"/>
            <ac:spMk id="22" creationId="{1056F38F-7C4E-461D-8709-7D0024AE1F79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08:19.495" v="21"/>
          <ac:spMkLst>
            <pc:docMk/>
            <pc:sldMk cId="4008714591" sldId="272"/>
            <ac:spMk id="23" creationId="{402224B8-FCE1-4A12-84A7-B674B2B9EF83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06:52.712" v="7"/>
          <ac:spMkLst>
            <pc:docMk/>
            <pc:sldMk cId="4008714591" sldId="272"/>
            <ac:spMk id="24" creationId="{C7278469-3C3C-49CE-AEEE-E176A4900B78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08:19.495" v="21"/>
          <ac:spMkLst>
            <pc:docMk/>
            <pc:sldMk cId="4008714591" sldId="272"/>
            <ac:spMk id="25" creationId="{55C61911-45B2-48BF-AC7A-1EB579B42CBB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08:19.495" v="21"/>
          <ac:spMkLst>
            <pc:docMk/>
            <pc:sldMk cId="4008714591" sldId="272"/>
            <ac:spMk id="27" creationId="{2DE4D4CE-6DAE-4A05-BE5B-6BCE3F4EC79B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08:19.495" v="21"/>
          <ac:spMkLst>
            <pc:docMk/>
            <pc:sldMk cId="4008714591" sldId="272"/>
            <ac:spMk id="28" creationId="{41E366A2-885B-4E10-A479-4A650E4C6EBB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08:19.495" v="21"/>
          <ac:spMkLst>
            <pc:docMk/>
            <pc:sldMk cId="4008714591" sldId="272"/>
            <ac:spMk id="29" creationId="{10C23D31-5B0A-4956-A59F-A24F57D2A959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06:52.712" v="7"/>
          <ac:spMkLst>
            <pc:docMk/>
            <pc:sldMk cId="4008714591" sldId="272"/>
            <ac:spMk id="30" creationId="{4C6598AB-1C17-4D54-951C-A082D94ACB7A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08:19.495" v="21"/>
          <ac:spMkLst>
            <pc:docMk/>
            <pc:sldMk cId="4008714591" sldId="272"/>
            <ac:spMk id="31" creationId="{F4C6FC6E-4AAF-4628-B7E5-85DF9D323B6F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06:52.712" v="7"/>
          <ac:spMkLst>
            <pc:docMk/>
            <pc:sldMk cId="4008714591" sldId="272"/>
            <ac:spMk id="32" creationId="{C83B66D7-137D-4AC1-B172-53D60F08BEB5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06:52.712" v="7"/>
          <ac:spMkLst>
            <pc:docMk/>
            <pc:sldMk cId="4008714591" sldId="272"/>
            <ac:spMk id="34" creationId="{F6B92503-6984-4D15-8B98-8718709B785D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06:52.712" v="7"/>
          <ac:spMkLst>
            <pc:docMk/>
            <pc:sldMk cId="4008714591" sldId="272"/>
            <ac:spMk id="36" creationId="{08DDF938-524E-4C18-A47D-C00627832366}"/>
          </ac:spMkLst>
        </pc:spChg>
        <pc:spChg chg="add">
          <ac:chgData name="Karol Piech" userId="S::kpiech0606@uczen.sp71.wroc.pl::dc6862f4-0c4f-4447-8210-3f1642532601" providerId="AD" clId="Web-{55ADF705-06ED-A852-D438-CB270DEAD17D}" dt="2020-10-08T17:09:05.824" v="30"/>
          <ac:spMkLst>
            <pc:docMk/>
            <pc:sldMk cId="4008714591" sldId="272"/>
            <ac:spMk id="37" creationId="{489B7BFD-8F45-4093-AD9C-91B15B0503D9}"/>
          </ac:spMkLst>
        </pc:spChg>
        <pc:spChg chg="add">
          <ac:chgData name="Karol Piech" userId="S::kpiech0606@uczen.sp71.wroc.pl::dc6862f4-0c4f-4447-8210-3f1642532601" providerId="AD" clId="Web-{55ADF705-06ED-A852-D438-CB270DEAD17D}" dt="2020-10-08T17:09:05.824" v="30"/>
          <ac:spMkLst>
            <pc:docMk/>
            <pc:sldMk cId="4008714591" sldId="272"/>
            <ac:spMk id="46" creationId="{20046D4B-EE93-4EAF-9717-C56B1E6814BD}"/>
          </ac:spMkLst>
        </pc:spChg>
        <pc:spChg chg="add">
          <ac:chgData name="Karol Piech" userId="S::kpiech0606@uczen.sp71.wroc.pl::dc6862f4-0c4f-4447-8210-3f1642532601" providerId="AD" clId="Web-{55ADF705-06ED-A852-D438-CB270DEAD17D}" dt="2020-10-08T17:09:05.824" v="30"/>
          <ac:spMkLst>
            <pc:docMk/>
            <pc:sldMk cId="4008714591" sldId="272"/>
            <ac:spMk id="47" creationId="{9A3B4D80-4945-4E47-8FA7-BA0541CB6A97}"/>
          </ac:spMkLst>
        </pc:spChg>
        <pc:grpChg chg="add del">
          <ac:chgData name="Karol Piech" userId="S::kpiech0606@uczen.sp71.wroc.pl::dc6862f4-0c4f-4447-8210-3f1642532601" providerId="AD" clId="Web-{55ADF705-06ED-A852-D438-CB270DEAD17D}" dt="2020-10-08T17:08:19.495" v="21"/>
          <ac:grpSpMkLst>
            <pc:docMk/>
            <pc:sldMk cId="4008714591" sldId="272"/>
            <ac:grpSpMk id="6" creationId="{8997F1B7-1EE7-4EA5-A5A4-866F9A810C9F}"/>
          </ac:grpSpMkLst>
        </pc:grpChg>
        <pc:grpChg chg="add del">
          <ac:chgData name="Karol Piech" userId="S::kpiech0606@uczen.sp71.wroc.pl::dc6862f4-0c4f-4447-8210-3f1642532601" providerId="AD" clId="Web-{55ADF705-06ED-A852-D438-CB270DEAD17D}" dt="2020-10-08T17:06:52.712" v="7"/>
          <ac:grpSpMkLst>
            <pc:docMk/>
            <pc:sldMk cId="4008714591" sldId="272"/>
            <ac:grpSpMk id="9" creationId="{8997F1B7-1EE7-4EA5-A5A4-866F9A810C9F}"/>
          </ac:grpSpMkLst>
        </pc:grpChg>
        <pc:grpChg chg="add">
          <ac:chgData name="Karol Piech" userId="S::kpiech0606@uczen.sp71.wroc.pl::dc6862f4-0c4f-4447-8210-3f1642532601" providerId="AD" clId="Web-{55ADF705-06ED-A852-D438-CB270DEAD17D}" dt="2020-10-08T17:09:05.824" v="30"/>
          <ac:grpSpMkLst>
            <pc:docMk/>
            <pc:sldMk cId="4008714591" sldId="272"/>
            <ac:grpSpMk id="10" creationId="{8A351602-3772-4279-B0D3-A523F6F6EAB3}"/>
          </ac:grpSpMkLst>
        </pc:grpChg>
        <pc:grpChg chg="add del">
          <ac:chgData name="Karol Piech" userId="S::kpiech0606@uczen.sp71.wroc.pl::dc6862f4-0c4f-4447-8210-3f1642532601" providerId="AD" clId="Web-{55ADF705-06ED-A852-D438-CB270DEAD17D}" dt="2020-10-08T17:08:19.495" v="21"/>
          <ac:grpSpMkLst>
            <pc:docMk/>
            <pc:sldMk cId="4008714591" sldId="272"/>
            <ac:grpSpMk id="15" creationId="{B8CB1D39-68D4-4372-BF3B-2A33A7495E2B}"/>
          </ac:grpSpMkLst>
        </pc:grpChg>
        <pc:grpChg chg="add del">
          <ac:chgData name="Karol Piech" userId="S::kpiech0606@uczen.sp71.wroc.pl::dc6862f4-0c4f-4447-8210-3f1642532601" providerId="AD" clId="Web-{55ADF705-06ED-A852-D438-CB270DEAD17D}" dt="2020-10-08T17:06:52.712" v="7"/>
          <ac:grpSpMkLst>
            <pc:docMk/>
            <pc:sldMk cId="4008714591" sldId="272"/>
            <ac:grpSpMk id="26" creationId="{93DC754C-7E09-422D-A8BB-AF632E90DFA2}"/>
          </ac:grpSpMkLst>
        </pc:grpChg>
        <pc:grpChg chg="add del">
          <ac:chgData name="Karol Piech" userId="S::kpiech0606@uczen.sp71.wroc.pl::dc6862f4-0c4f-4447-8210-3f1642532601" providerId="AD" clId="Web-{55ADF705-06ED-A852-D438-CB270DEAD17D}" dt="2020-10-08T17:08:19.495" v="21"/>
          <ac:grpSpMkLst>
            <pc:docMk/>
            <pc:sldMk cId="4008714591" sldId="272"/>
            <ac:grpSpMk id="33" creationId="{582A903B-6B78-4F0A-B7C9-3D80499020B8}"/>
          </ac:grpSpMkLst>
        </pc:grpChg>
        <pc:grpChg chg="add del">
          <ac:chgData name="Karol Piech" userId="S::kpiech0606@uczen.sp71.wroc.pl::dc6862f4-0c4f-4447-8210-3f1642532601" providerId="AD" clId="Web-{55ADF705-06ED-A852-D438-CB270DEAD17D}" dt="2020-10-08T17:06:52.712" v="7"/>
          <ac:grpSpMkLst>
            <pc:docMk/>
            <pc:sldMk cId="4008714591" sldId="272"/>
            <ac:grpSpMk id="38" creationId="{3773FAF5-C452-4455-9411-D6AF5EBD4CA9}"/>
          </ac:grpSpMkLst>
        </pc:grpChg>
        <pc:grpChg chg="add">
          <ac:chgData name="Karol Piech" userId="S::kpiech0606@uczen.sp71.wroc.pl::dc6862f4-0c4f-4447-8210-3f1642532601" providerId="AD" clId="Web-{55ADF705-06ED-A852-D438-CB270DEAD17D}" dt="2020-10-08T17:09:05.824" v="30"/>
          <ac:grpSpMkLst>
            <pc:docMk/>
            <pc:sldMk cId="4008714591" sldId="272"/>
            <ac:grpSpMk id="39" creationId="{F3F5D407-83EF-4D7F-9DAF-4C3CEB778FD2}"/>
          </ac:grpSpMkLst>
        </pc:grpChg>
        <pc:grpChg chg="add">
          <ac:chgData name="Karol Piech" userId="S::kpiech0606@uczen.sp71.wroc.pl::dc6862f4-0c4f-4447-8210-3f1642532601" providerId="AD" clId="Web-{55ADF705-06ED-A852-D438-CB270DEAD17D}" dt="2020-10-08T17:09:05.824" v="30"/>
          <ac:grpSpMkLst>
            <pc:docMk/>
            <pc:sldMk cId="4008714591" sldId="272"/>
            <ac:grpSpMk id="42" creationId="{D2539C73-C848-4608-957A-D6C016913919}"/>
          </ac:grpSpMkLst>
        </pc:grpChg>
        <pc:picChg chg="add mod ord">
          <ac:chgData name="Karol Piech" userId="S::kpiech0606@uczen.sp71.wroc.pl::dc6862f4-0c4f-4447-8210-3f1642532601" providerId="AD" clId="Web-{55ADF705-06ED-A852-D438-CB270DEAD17D}" dt="2020-10-08T17:09:05.824" v="30"/>
          <ac:picMkLst>
            <pc:docMk/>
            <pc:sldMk cId="4008714591" sldId="272"/>
            <ac:picMk id="5" creationId="{5FEE0C24-4724-4F06-8B58-466E79FDD3AF}"/>
          </ac:picMkLst>
        </pc:picChg>
      </pc:sldChg>
      <pc:sldChg chg="addSp delSp modSp new mod ord setBg">
        <pc:chgData name="Karol Piech" userId="S::kpiech0606@uczen.sp71.wroc.pl::dc6862f4-0c4f-4447-8210-3f1642532601" providerId="AD" clId="Web-{55ADF705-06ED-A852-D438-CB270DEAD17D}" dt="2020-10-08T17:10:27.607" v="34"/>
        <pc:sldMkLst>
          <pc:docMk/>
          <pc:sldMk cId="275617077" sldId="273"/>
        </pc:sldMkLst>
        <pc:spChg chg="mod">
          <ac:chgData name="Karol Piech" userId="S::kpiech0606@uczen.sp71.wroc.pl::dc6862f4-0c4f-4447-8210-3f1642532601" providerId="AD" clId="Web-{55ADF705-06ED-A852-D438-CB270DEAD17D}" dt="2020-10-08T17:09:38.528" v="31"/>
          <ac:spMkLst>
            <pc:docMk/>
            <pc:sldMk cId="275617077" sldId="273"/>
            <ac:spMk id="2" creationId="{CD64DF18-A4E4-49D3-A137-3200556F50E0}"/>
          </ac:spMkLst>
        </pc:spChg>
        <pc:spChg chg="del">
          <ac:chgData name="Karol Piech" userId="S::kpiech0606@uczen.sp71.wroc.pl::dc6862f4-0c4f-4447-8210-3f1642532601" providerId="AD" clId="Web-{55ADF705-06ED-A852-D438-CB270DEAD17D}" dt="2020-10-08T17:07:58.026" v="10"/>
          <ac:spMkLst>
            <pc:docMk/>
            <pc:sldMk cId="275617077" sldId="273"/>
            <ac:spMk id="3" creationId="{D4479795-5FCE-47D1-8D52-36B7E126D02B}"/>
          </ac:spMkLst>
        </pc:spChg>
        <pc:spChg chg="add del">
          <ac:chgData name="Karol Piech" userId="S::kpiech0606@uczen.sp71.wroc.pl::dc6862f4-0c4f-4447-8210-3f1642532601" providerId="AD" clId="Web-{55ADF705-06ED-A852-D438-CB270DEAD17D}" dt="2020-10-08T17:10:08.091" v="32"/>
          <ac:spMkLst>
            <pc:docMk/>
            <pc:sldMk cId="275617077" sldId="273"/>
            <ac:spMk id="8" creationId="{AA2880E3-83D5-4699-8854-BB842E1FFD6D}"/>
          </ac:spMkLst>
        </pc:spChg>
        <pc:spChg chg="add">
          <ac:chgData name="Karol Piech" userId="S::kpiech0606@uczen.sp71.wroc.pl::dc6862f4-0c4f-4447-8210-3f1642532601" providerId="AD" clId="Web-{55ADF705-06ED-A852-D438-CB270DEAD17D}" dt="2020-10-08T17:09:38.528" v="31"/>
          <ac:spMkLst>
            <pc:docMk/>
            <pc:sldMk cId="275617077" sldId="273"/>
            <ac:spMk id="11" creationId="{5A0118C5-4F8D-4CF4-BADD-53FEACC6C42A}"/>
          </ac:spMkLst>
        </pc:spChg>
        <pc:spChg chg="add">
          <ac:chgData name="Karol Piech" userId="S::kpiech0606@uczen.sp71.wroc.pl::dc6862f4-0c4f-4447-8210-3f1642532601" providerId="AD" clId="Web-{55ADF705-06ED-A852-D438-CB270DEAD17D}" dt="2020-10-08T17:09:38.528" v="31"/>
          <ac:spMkLst>
            <pc:docMk/>
            <pc:sldMk cId="275617077" sldId="273"/>
            <ac:spMk id="13" creationId="{F98F79A4-A6C7-4101-B1E9-27E05CB7CFA0}"/>
          </ac:spMkLst>
        </pc:spChg>
        <pc:spChg chg="add">
          <ac:chgData name="Karol Piech" userId="S::kpiech0606@uczen.sp71.wroc.pl::dc6862f4-0c4f-4447-8210-3f1642532601" providerId="AD" clId="Web-{55ADF705-06ED-A852-D438-CB270DEAD17D}" dt="2020-10-08T17:09:38.528" v="31"/>
          <ac:spMkLst>
            <pc:docMk/>
            <pc:sldMk cId="275617077" sldId="273"/>
            <ac:spMk id="15" creationId="{79AFCB35-9C04-4524-A0B1-57FF6865D013}"/>
          </ac:spMkLst>
        </pc:spChg>
        <pc:spChg chg="add">
          <ac:chgData name="Karol Piech" userId="S::kpiech0606@uczen.sp71.wroc.pl::dc6862f4-0c4f-4447-8210-3f1642532601" providerId="AD" clId="Web-{55ADF705-06ED-A852-D438-CB270DEAD17D}" dt="2020-10-08T17:09:38.528" v="31"/>
          <ac:spMkLst>
            <pc:docMk/>
            <pc:sldMk cId="275617077" sldId="273"/>
            <ac:spMk id="17" creationId="{D11AD2AD-0BA0-4DD3-8EEA-84686A0E718C}"/>
          </ac:spMkLst>
        </pc:spChg>
        <pc:spChg chg="add">
          <ac:chgData name="Karol Piech" userId="S::kpiech0606@uczen.sp71.wroc.pl::dc6862f4-0c4f-4447-8210-3f1642532601" providerId="AD" clId="Web-{55ADF705-06ED-A852-D438-CB270DEAD17D}" dt="2020-10-08T17:09:38.528" v="31"/>
          <ac:spMkLst>
            <pc:docMk/>
            <pc:sldMk cId="275617077" sldId="273"/>
            <ac:spMk id="19" creationId="{83C8019B-3985-409B-9B87-494B974EE9A2}"/>
          </ac:spMkLst>
        </pc:spChg>
        <pc:spChg chg="add">
          <ac:chgData name="Karol Piech" userId="S::kpiech0606@uczen.sp71.wroc.pl::dc6862f4-0c4f-4447-8210-3f1642532601" providerId="AD" clId="Web-{55ADF705-06ED-A852-D438-CB270DEAD17D}" dt="2020-10-08T17:09:38.528" v="31"/>
          <ac:spMkLst>
            <pc:docMk/>
            <pc:sldMk cId="275617077" sldId="273"/>
            <ac:spMk id="21" creationId="{9E5C5460-229E-46C8-A712-CC317985420F}"/>
          </ac:spMkLst>
        </pc:spChg>
        <pc:spChg chg="add">
          <ac:chgData name="Karol Piech" userId="S::kpiech0606@uczen.sp71.wroc.pl::dc6862f4-0c4f-4447-8210-3f1642532601" providerId="AD" clId="Web-{55ADF705-06ED-A852-D438-CB270DEAD17D}" dt="2020-10-08T17:09:38.528" v="31"/>
          <ac:spMkLst>
            <pc:docMk/>
            <pc:sldMk cId="275617077" sldId="273"/>
            <ac:spMk id="23" creationId="{B85A4DB3-61AA-49A1-85A9-B3397CD519AB}"/>
          </ac:spMkLst>
        </pc:spChg>
        <pc:grpChg chg="add">
          <ac:chgData name="Karol Piech" userId="S::kpiech0606@uczen.sp71.wroc.pl::dc6862f4-0c4f-4447-8210-3f1642532601" providerId="AD" clId="Web-{55ADF705-06ED-A852-D438-CB270DEAD17D}" dt="2020-10-08T17:09:38.528" v="31"/>
          <ac:grpSpMkLst>
            <pc:docMk/>
            <pc:sldMk cId="275617077" sldId="273"/>
            <ac:grpSpMk id="25" creationId="{0C156BF8-7FF7-440F-BE2B-417DFFE8BFA5}"/>
          </ac:grpSpMkLst>
        </pc:grpChg>
        <pc:picChg chg="add mod ord">
          <ac:chgData name="Karol Piech" userId="S::kpiech0606@uczen.sp71.wroc.pl::dc6862f4-0c4f-4447-8210-3f1642532601" providerId="AD" clId="Web-{55ADF705-06ED-A852-D438-CB270DEAD17D}" dt="2020-10-08T17:09:38.528" v="31"/>
          <ac:picMkLst>
            <pc:docMk/>
            <pc:sldMk cId="275617077" sldId="273"/>
            <ac:picMk id="4" creationId="{698E04C1-4AB4-4688-9DA4-95BE583F24C4}"/>
          </ac:picMkLst>
        </pc:picChg>
        <pc:picChg chg="add mod ord">
          <ac:chgData name="Karol Piech" userId="S::kpiech0606@uczen.sp71.wroc.pl::dc6862f4-0c4f-4447-8210-3f1642532601" providerId="AD" clId="Web-{55ADF705-06ED-A852-D438-CB270DEAD17D}" dt="2020-10-08T17:10:08.091" v="32"/>
          <ac:picMkLst>
            <pc:docMk/>
            <pc:sldMk cId="275617077" sldId="273"/>
            <ac:picMk id="5" creationId="{3DBC089C-3552-4AA3-9AFA-EAF5A501F6B8}"/>
          </ac:picMkLst>
        </pc:picChg>
      </pc:sldChg>
    </pc:docChg>
  </pc:docChgLst>
  <pc:docChgLst>
    <pc:chgData name="Karol Piech" userId="S::kpiech0606@uczen.sp71.wroc.pl::dc6862f4-0c4f-4447-8210-3f1642532601" providerId="AD" clId="Web-{F7A6D3B2-9E34-E0C3-C048-452500C15795}"/>
    <pc:docChg chg="modSld">
      <pc:chgData name="Karol Piech" userId="S::kpiech0606@uczen.sp71.wroc.pl::dc6862f4-0c4f-4447-8210-3f1642532601" providerId="AD" clId="Web-{F7A6D3B2-9E34-E0C3-C048-452500C15795}" dt="2020-10-02T17:47:05.332" v="0" actId="1076"/>
      <pc:docMkLst>
        <pc:docMk/>
      </pc:docMkLst>
      <pc:sldChg chg="modSp">
        <pc:chgData name="Karol Piech" userId="S::kpiech0606@uczen.sp71.wroc.pl::dc6862f4-0c4f-4447-8210-3f1642532601" providerId="AD" clId="Web-{F7A6D3B2-9E34-E0C3-C048-452500C15795}" dt="2020-10-02T17:47:05.332" v="0" actId="1076"/>
        <pc:sldMkLst>
          <pc:docMk/>
          <pc:sldMk cId="2518671736" sldId="265"/>
        </pc:sldMkLst>
        <pc:spChg chg="mod">
          <ac:chgData name="Karol Piech" userId="S::kpiech0606@uczen.sp71.wroc.pl::dc6862f4-0c4f-4447-8210-3f1642532601" providerId="AD" clId="Web-{F7A6D3B2-9E34-E0C3-C048-452500C15795}" dt="2020-10-02T17:47:05.332" v="0" actId="1076"/>
          <ac:spMkLst>
            <pc:docMk/>
            <pc:sldMk cId="2518671736" sldId="265"/>
            <ac:spMk id="2" creationId="{B5CFCDCC-9A50-406C-9764-42ED50BF27E7}"/>
          </ac:spMkLst>
        </pc:spChg>
      </pc:sldChg>
    </pc:docChg>
  </pc:docChgLst>
  <pc:docChgLst>
    <pc:chgData name="Karol Piech" userId="dc6862f4-0c4f-4447-8210-3f1642532601" providerId="ADAL" clId="{AA8BDD04-82BF-1B45-B823-94AC2A0DECAD}"/>
    <pc:docChg chg="addSld modSld">
      <pc:chgData name="Karol Piech" userId="dc6862f4-0c4f-4447-8210-3f1642532601" providerId="ADAL" clId="{AA8BDD04-82BF-1B45-B823-94AC2A0DECAD}" dt="2020-10-02T14:35:55.858" v="205" actId="20577"/>
      <pc:docMkLst>
        <pc:docMk/>
      </pc:docMkLst>
      <pc:sldChg chg="modSp new">
        <pc:chgData name="Karol Piech" userId="dc6862f4-0c4f-4447-8210-3f1642532601" providerId="ADAL" clId="{AA8BDD04-82BF-1B45-B823-94AC2A0DECAD}" dt="2020-10-02T14:35:55.858" v="205" actId="20577"/>
        <pc:sldMkLst>
          <pc:docMk/>
          <pc:sldMk cId="3864701386" sldId="266"/>
        </pc:sldMkLst>
        <pc:spChg chg="mod">
          <ac:chgData name="Karol Piech" userId="dc6862f4-0c4f-4447-8210-3f1642532601" providerId="ADAL" clId="{AA8BDD04-82BF-1B45-B823-94AC2A0DECAD}" dt="2020-10-02T14:35:55.858" v="205" actId="20577"/>
          <ac:spMkLst>
            <pc:docMk/>
            <pc:sldMk cId="3864701386" sldId="266"/>
            <ac:spMk id="2" creationId="{5AEFF0DD-5318-0042-BAC7-E5F057517813}"/>
          </ac:spMkLst>
        </pc:spChg>
        <pc:spChg chg="mod">
          <ac:chgData name="Karol Piech" userId="dc6862f4-0c4f-4447-8210-3f1642532601" providerId="ADAL" clId="{AA8BDD04-82BF-1B45-B823-94AC2A0DECAD}" dt="2020-10-02T14:35:42.870" v="186" actId="20577"/>
          <ac:spMkLst>
            <pc:docMk/>
            <pc:sldMk cId="3864701386" sldId="266"/>
            <ac:spMk id="3" creationId="{07FEB321-CF26-AF48-B488-AF61EDF75161}"/>
          </ac:spMkLst>
        </pc:spChg>
      </pc:sldChg>
    </pc:docChg>
  </pc:docChgLst>
  <pc:docChgLst>
    <pc:chgData name="Karol Piech" userId="S::kpiech0606@uczen.sp71.wroc.pl::dc6862f4-0c4f-4447-8210-3f1642532601" providerId="AD" clId="Web-{2417285E-53AE-4F54-A7C5-2041F8867679}"/>
    <pc:docChg chg="modSld">
      <pc:chgData name="Karol Piech" userId="S::kpiech0606@uczen.sp71.wroc.pl::dc6862f4-0c4f-4447-8210-3f1642532601" providerId="AD" clId="Web-{2417285E-53AE-4F54-A7C5-2041F8867679}" dt="2020-10-12T07:04:13.250" v="5" actId="20577"/>
      <pc:docMkLst>
        <pc:docMk/>
      </pc:docMkLst>
      <pc:sldChg chg="modSp">
        <pc:chgData name="Karol Piech" userId="S::kpiech0606@uczen.sp71.wroc.pl::dc6862f4-0c4f-4447-8210-3f1642532601" providerId="AD" clId="Web-{2417285E-53AE-4F54-A7C5-2041F8867679}" dt="2020-10-12T07:04:13.250" v="4" actId="20577"/>
        <pc:sldMkLst>
          <pc:docMk/>
          <pc:sldMk cId="3864701386" sldId="266"/>
        </pc:sldMkLst>
        <pc:spChg chg="mod">
          <ac:chgData name="Karol Piech" userId="S::kpiech0606@uczen.sp71.wroc.pl::dc6862f4-0c4f-4447-8210-3f1642532601" providerId="AD" clId="Web-{2417285E-53AE-4F54-A7C5-2041F8867679}" dt="2020-10-12T07:04:13.250" v="4" actId="20577"/>
          <ac:spMkLst>
            <pc:docMk/>
            <pc:sldMk cId="3864701386" sldId="266"/>
            <ac:spMk id="3" creationId="{07FEB321-CF26-AF48-B488-AF61EDF75161}"/>
          </ac:spMkLst>
        </pc:spChg>
      </pc:sldChg>
    </pc:docChg>
  </pc:docChgLst>
  <pc:docChgLst>
    <pc:chgData name="Karol Piech" userId="S::kpiech0606@uczen.sp71.wroc.pl::dc6862f4-0c4f-4447-8210-3f1642532601" providerId="AD" clId="Web-{EBCE38AF-3E93-494B-905A-51EF94430EAB}"/>
    <pc:docChg chg="addSld delSld modSld sldOrd">
      <pc:chgData name="Karol Piech" userId="S::kpiech0606@uczen.sp71.wroc.pl::dc6862f4-0c4f-4447-8210-3f1642532601" providerId="AD" clId="Web-{EBCE38AF-3E93-494B-905A-51EF94430EAB}" dt="2020-10-08T12:45:52.527" v="501"/>
      <pc:docMkLst>
        <pc:docMk/>
      </pc:docMkLst>
      <pc:sldChg chg="addSp delSp modSp">
        <pc:chgData name="Karol Piech" userId="S::kpiech0606@uczen.sp71.wroc.pl::dc6862f4-0c4f-4447-8210-3f1642532601" providerId="AD" clId="Web-{EBCE38AF-3E93-494B-905A-51EF94430EAB}" dt="2020-10-08T12:45:52.527" v="501"/>
        <pc:sldMkLst>
          <pc:docMk/>
          <pc:sldMk cId="4262868419" sldId="256"/>
        </pc:sldMkLst>
        <pc:spChg chg="mod">
          <ac:chgData name="Karol Piech" userId="S::kpiech0606@uczen.sp71.wroc.pl::dc6862f4-0c4f-4447-8210-3f1642532601" providerId="AD" clId="Web-{EBCE38AF-3E93-494B-905A-51EF94430EAB}" dt="2020-10-08T12:45:52.527" v="501"/>
          <ac:spMkLst>
            <pc:docMk/>
            <pc:sldMk cId="4262868419" sldId="256"/>
            <ac:spMk id="2" creationId="{70752FD7-76EF-4EBF-8807-5A08A9C8EA09}"/>
          </ac:spMkLst>
        </pc:spChg>
        <pc:spChg chg="mod">
          <ac:chgData name="Karol Piech" userId="S::kpiech0606@uczen.sp71.wroc.pl::dc6862f4-0c4f-4447-8210-3f1642532601" providerId="AD" clId="Web-{EBCE38AF-3E93-494B-905A-51EF94430EAB}" dt="2020-10-08T12:45:52.527" v="501"/>
          <ac:spMkLst>
            <pc:docMk/>
            <pc:sldMk cId="4262868419" sldId="256"/>
            <ac:spMk id="3" creationId="{F4C8D8C1-1062-49B2-BB56-D9F8E5DA6EB6}"/>
          </ac:spMkLst>
        </pc:spChg>
        <pc:spChg chg="del">
          <ac:chgData name="Karol Piech" userId="S::kpiech0606@uczen.sp71.wroc.pl::dc6862f4-0c4f-4447-8210-3f1642532601" providerId="AD" clId="Web-{EBCE38AF-3E93-494B-905A-51EF94430EAB}" dt="2020-10-08T12:45:52.527" v="501"/>
          <ac:spMkLst>
            <pc:docMk/>
            <pc:sldMk cId="4262868419" sldId="256"/>
            <ac:spMk id="12" creationId="{489B7BFD-8F45-4093-AD9C-91B15B0503D9}"/>
          </ac:spMkLst>
        </pc:spChg>
        <pc:spChg chg="del">
          <ac:chgData name="Karol Piech" userId="S::kpiech0606@uczen.sp71.wroc.pl::dc6862f4-0c4f-4447-8210-3f1642532601" providerId="AD" clId="Web-{EBCE38AF-3E93-494B-905A-51EF94430EAB}" dt="2020-10-08T12:45:52.527" v="501"/>
          <ac:spMkLst>
            <pc:docMk/>
            <pc:sldMk cId="4262868419" sldId="256"/>
            <ac:spMk id="14" creationId="{5C7FA6E3-5183-4E37-B15B-91038FE1FBB2}"/>
          </ac:spMkLst>
        </pc:spChg>
        <pc:spChg chg="del">
          <ac:chgData name="Karol Piech" userId="S::kpiech0606@uczen.sp71.wroc.pl::dc6862f4-0c4f-4447-8210-3f1642532601" providerId="AD" clId="Web-{EBCE38AF-3E93-494B-905A-51EF94430EAB}" dt="2020-10-08T12:45:52.527" v="501"/>
          <ac:spMkLst>
            <pc:docMk/>
            <pc:sldMk cId="4262868419" sldId="256"/>
            <ac:spMk id="25" creationId="{20046D4B-EE93-4EAF-9717-C56B1E6814BD}"/>
          </ac:spMkLst>
        </pc:spChg>
        <pc:spChg chg="del">
          <ac:chgData name="Karol Piech" userId="S::kpiech0606@uczen.sp71.wroc.pl::dc6862f4-0c4f-4447-8210-3f1642532601" providerId="AD" clId="Web-{EBCE38AF-3E93-494B-905A-51EF94430EAB}" dt="2020-10-08T12:45:52.527" v="501"/>
          <ac:spMkLst>
            <pc:docMk/>
            <pc:sldMk cId="4262868419" sldId="256"/>
            <ac:spMk id="27" creationId="{9A3B4D80-4945-4E47-8FA7-BA0541CB6A97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45:52.527" v="501"/>
          <ac:spMkLst>
            <pc:docMk/>
            <pc:sldMk cId="4262868419" sldId="256"/>
            <ac:spMk id="32" creationId="{3A397E3E-B90C-4D82-BAAA-36F7AC6A4565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45:52.527" v="501"/>
          <ac:spMkLst>
            <pc:docMk/>
            <pc:sldMk cId="4262868419" sldId="256"/>
            <ac:spMk id="38" creationId="{8DE96824-E506-4448-8704-5EC7BF7BC51B}"/>
          </ac:spMkLst>
        </pc:spChg>
        <pc:grpChg chg="del">
          <ac:chgData name="Karol Piech" userId="S::kpiech0606@uczen.sp71.wroc.pl::dc6862f4-0c4f-4447-8210-3f1642532601" providerId="AD" clId="Web-{EBCE38AF-3E93-494B-905A-51EF94430EAB}" dt="2020-10-08T12:45:52.527" v="501"/>
          <ac:grpSpMkLst>
            <pc:docMk/>
            <pc:sldMk cId="4262868419" sldId="256"/>
            <ac:grpSpMk id="16" creationId="{F3F5D407-83EF-4D7F-9DAF-4C3CEB778FD2}"/>
          </ac:grpSpMkLst>
        </pc:grpChg>
        <pc:grpChg chg="del">
          <ac:chgData name="Karol Piech" userId="S::kpiech0606@uczen.sp71.wroc.pl::dc6862f4-0c4f-4447-8210-3f1642532601" providerId="AD" clId="Web-{EBCE38AF-3E93-494B-905A-51EF94430EAB}" dt="2020-10-08T12:45:52.527" v="501"/>
          <ac:grpSpMkLst>
            <pc:docMk/>
            <pc:sldMk cId="4262868419" sldId="256"/>
            <ac:grpSpMk id="20" creationId="{D2539C73-C848-4608-957A-D6C016913919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45:52.527" v="501"/>
          <ac:grpSpMkLst>
            <pc:docMk/>
            <pc:sldMk cId="4262868419" sldId="256"/>
            <ac:grpSpMk id="34" creationId="{33F35CE5-6CA7-4309-88BC-D7436FD3AB56}"/>
          </ac:grpSpMkLst>
        </pc:grpChg>
        <pc:picChg chg="mod">
          <ac:chgData name="Karol Piech" userId="S::kpiech0606@uczen.sp71.wroc.pl::dc6862f4-0c4f-4447-8210-3f1642532601" providerId="AD" clId="Web-{EBCE38AF-3E93-494B-905A-51EF94430EAB}" dt="2020-10-08T12:45:52.527" v="501"/>
          <ac:picMkLst>
            <pc:docMk/>
            <pc:sldMk cId="4262868419" sldId="256"/>
            <ac:picMk id="6" creationId="{AA453A14-9A3E-4992-BB87-0E35F6C6C805}"/>
          </ac:picMkLst>
        </pc:picChg>
      </pc:sldChg>
      <pc:sldChg chg="addSp delSp modSp mod setBg">
        <pc:chgData name="Karol Piech" userId="S::kpiech0606@uczen.sp71.wroc.pl::dc6862f4-0c4f-4447-8210-3f1642532601" providerId="AD" clId="Web-{EBCE38AF-3E93-494B-905A-51EF94430EAB}" dt="2020-10-08T12:26:23.360" v="195"/>
        <pc:sldMkLst>
          <pc:docMk/>
          <pc:sldMk cId="9779817" sldId="257"/>
        </pc:sldMkLst>
        <pc:spChg chg="mod ord">
          <ac:chgData name="Karol Piech" userId="S::kpiech0606@uczen.sp71.wroc.pl::dc6862f4-0c4f-4447-8210-3f1642532601" providerId="AD" clId="Web-{EBCE38AF-3E93-494B-905A-51EF94430EAB}" dt="2020-10-08T12:26:23.360" v="195"/>
          <ac:spMkLst>
            <pc:docMk/>
            <pc:sldMk cId="9779817" sldId="257"/>
            <ac:spMk id="2" creationId="{12CA1534-86B9-4F3B-BF45-58562E1EC7AF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23.360" v="195"/>
          <ac:spMkLst>
            <pc:docMk/>
            <pc:sldMk cId="9779817" sldId="257"/>
            <ac:spMk id="8" creationId="{7715912D-1280-45D3-A763-91E56648E5C2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23.360" v="195"/>
          <ac:spMkLst>
            <pc:docMk/>
            <pc:sldMk cId="9779817" sldId="257"/>
            <ac:spMk id="11" creationId="{5A0118C5-4F8D-4CF4-BADD-53FEACC6C42A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26:23.345" v="194"/>
          <ac:spMkLst>
            <pc:docMk/>
            <pc:sldMk cId="9779817" sldId="257"/>
            <ac:spMk id="16" creationId="{7D6BF779-0B8C-4CC2-9268-9506AD0C5331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26:23.345" v="194"/>
          <ac:spMkLst>
            <pc:docMk/>
            <pc:sldMk cId="9779817" sldId="257"/>
            <ac:spMk id="18" creationId="{3A397E3E-B90C-4D82-BAAA-36F7AC6A4565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26:23.345" v="194"/>
          <ac:spMkLst>
            <pc:docMk/>
            <pc:sldMk cId="9779817" sldId="257"/>
            <ac:spMk id="20" creationId="{7582D135-987B-4B60-98DD-FCAC2EBE0002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26:23.345" v="194"/>
          <ac:spMkLst>
            <pc:docMk/>
            <pc:sldMk cId="9779817" sldId="257"/>
            <ac:spMk id="22" creationId="{A27EED08-F758-428D-92F0-868A12EC73FA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26:23.345" v="194"/>
          <ac:spMkLst>
            <pc:docMk/>
            <pc:sldMk cId="9779817" sldId="257"/>
            <ac:spMk id="24" creationId="{129E7BE5-5357-47DA-9C1C-BFE6E84C3FDE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26:23.345" v="194"/>
          <ac:spMkLst>
            <pc:docMk/>
            <pc:sldMk cId="9779817" sldId="257"/>
            <ac:spMk id="26" creationId="{1E5A83E3-8A11-4492-BB6E-F5F2240316FB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26:23.345" v="194"/>
          <ac:spMkLst>
            <pc:docMk/>
            <pc:sldMk cId="9779817" sldId="257"/>
            <ac:spMk id="28" creationId="{F65A9AF0-FB45-4625-A891-9302AB814580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26:23.345" v="194"/>
          <ac:spMkLst>
            <pc:docMk/>
            <pc:sldMk cId="9779817" sldId="257"/>
            <ac:spMk id="34" creationId="{90A7F83A-9728-4030-8E45-9ECF1ABCCC12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26:23.345" v="194"/>
          <ac:spMkLst>
            <pc:docMk/>
            <pc:sldMk cId="9779817" sldId="257"/>
            <ac:spMk id="36" creationId="{6B3AD2E3-0AAD-4808-835D-6DB434CD30B0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26:23.345" v="194"/>
          <ac:spMkLst>
            <pc:docMk/>
            <pc:sldMk cId="9779817" sldId="257"/>
            <ac:spMk id="38" creationId="{FF44C53F-67DE-411B-8D73-EEA2966CA86D}"/>
          </ac:spMkLst>
        </pc:spChg>
        <pc:grpChg chg="add del">
          <ac:chgData name="Karol Piech" userId="S::kpiech0606@uczen.sp71.wroc.pl::dc6862f4-0c4f-4447-8210-3f1642532601" providerId="AD" clId="Web-{EBCE38AF-3E93-494B-905A-51EF94430EAB}" dt="2020-10-08T12:26:23.345" v="194"/>
          <ac:grpSpMkLst>
            <pc:docMk/>
            <pc:sldMk cId="9779817" sldId="257"/>
            <ac:grpSpMk id="9" creationId="{8A351602-3772-4279-B0D3-A523F6F6EAB3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26:23.360" v="195"/>
          <ac:grpSpMkLst>
            <pc:docMk/>
            <pc:sldMk cId="9779817" sldId="257"/>
            <ac:grpSpMk id="13" creationId="{B894EFA8-F425-4D19-A94B-445388B31E20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26:23.360" v="195"/>
          <ac:grpSpMkLst>
            <pc:docMk/>
            <pc:sldMk cId="9779817" sldId="257"/>
            <ac:grpSpMk id="17" creationId="{C28CAB86-AA69-4EF8-A4E2-4E020497D0BB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26:23.360" v="195"/>
          <ac:grpSpMkLst>
            <pc:docMk/>
            <pc:sldMk cId="9779817" sldId="257"/>
            <ac:grpSpMk id="21" creationId="{617CAA5F-37E3-4DF6-9DD0-68A40D21611B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26:23.360" v="195"/>
          <ac:grpSpMkLst>
            <pc:docMk/>
            <pc:sldMk cId="9779817" sldId="257"/>
            <ac:grpSpMk id="27" creationId="{582A903B-6B78-4F0A-B7C9-3D80499020B8}"/>
          </ac:grpSpMkLst>
        </pc:grpChg>
        <pc:grpChg chg="add del">
          <ac:chgData name="Karol Piech" userId="S::kpiech0606@uczen.sp71.wroc.pl::dc6862f4-0c4f-4447-8210-3f1642532601" providerId="AD" clId="Web-{EBCE38AF-3E93-494B-905A-51EF94430EAB}" dt="2020-10-08T12:26:23.345" v="194"/>
          <ac:grpSpMkLst>
            <pc:docMk/>
            <pc:sldMk cId="9779817" sldId="257"/>
            <ac:grpSpMk id="30" creationId="{BB7A900B-006E-46F4-831E-5AABAEE45EE1}"/>
          </ac:grpSpMkLst>
        </pc:grpChg>
        <pc:picChg chg="mod">
          <ac:chgData name="Karol Piech" userId="S::kpiech0606@uczen.sp71.wroc.pl::dc6862f4-0c4f-4447-8210-3f1642532601" providerId="AD" clId="Web-{EBCE38AF-3E93-494B-905A-51EF94430EAB}" dt="2020-10-08T12:26:23.360" v="195"/>
          <ac:picMkLst>
            <pc:docMk/>
            <pc:sldMk cId="9779817" sldId="257"/>
            <ac:picMk id="4" creationId="{86B5EE0F-6DB8-44CB-A2A8-F9E650FCB6EA}"/>
          </ac:picMkLst>
        </pc:picChg>
      </pc:sldChg>
      <pc:sldChg chg="addSp modSp mod setBg">
        <pc:chgData name="Karol Piech" userId="S::kpiech0606@uczen.sp71.wroc.pl::dc6862f4-0c4f-4447-8210-3f1642532601" providerId="AD" clId="Web-{EBCE38AF-3E93-494B-905A-51EF94430EAB}" dt="2020-10-08T12:26:12.688" v="192"/>
        <pc:sldMkLst>
          <pc:docMk/>
          <pc:sldMk cId="1957691452" sldId="258"/>
        </pc:sldMkLst>
        <pc:spChg chg="mod ord">
          <ac:chgData name="Karol Piech" userId="S::kpiech0606@uczen.sp71.wroc.pl::dc6862f4-0c4f-4447-8210-3f1642532601" providerId="AD" clId="Web-{EBCE38AF-3E93-494B-905A-51EF94430EAB}" dt="2020-10-08T12:26:12.688" v="192"/>
          <ac:spMkLst>
            <pc:docMk/>
            <pc:sldMk cId="1957691452" sldId="258"/>
            <ac:spMk id="2" creationId="{62615052-5179-4F2F-A9C4-C5D061B37316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12.688" v="192"/>
          <ac:spMkLst>
            <pc:docMk/>
            <pc:sldMk cId="1957691452" sldId="258"/>
            <ac:spMk id="16" creationId="{7D6BF779-0B8C-4CC2-9268-9506AD0C5331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12.688" v="192"/>
          <ac:spMkLst>
            <pc:docMk/>
            <pc:sldMk cId="1957691452" sldId="258"/>
            <ac:spMk id="18" creationId="{489B7BFD-8F45-4093-AD9C-91B15B0503D9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12.688" v="192"/>
          <ac:spMkLst>
            <pc:docMk/>
            <pc:sldMk cId="1957691452" sldId="258"/>
            <ac:spMk id="20" creationId="{5C7FA6E3-5183-4E37-B15B-91038FE1FBB2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12.688" v="192"/>
          <ac:spMkLst>
            <pc:docMk/>
            <pc:sldMk cId="1957691452" sldId="258"/>
            <ac:spMk id="31" creationId="{20046D4B-EE93-4EAF-9717-C56B1E6814BD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12.688" v="192"/>
          <ac:spMkLst>
            <pc:docMk/>
            <pc:sldMk cId="1957691452" sldId="258"/>
            <ac:spMk id="33" creationId="{9A3B4D80-4945-4E47-8FA7-BA0541CB6A97}"/>
          </ac:spMkLst>
        </pc:spChg>
        <pc:grpChg chg="add">
          <ac:chgData name="Karol Piech" userId="S::kpiech0606@uczen.sp71.wroc.pl::dc6862f4-0c4f-4447-8210-3f1642532601" providerId="AD" clId="Web-{EBCE38AF-3E93-494B-905A-51EF94430EAB}" dt="2020-10-08T12:26:12.688" v="192"/>
          <ac:grpSpMkLst>
            <pc:docMk/>
            <pc:sldMk cId="1957691452" sldId="258"/>
            <ac:grpSpMk id="9" creationId="{8A351602-3772-4279-B0D3-A523F6F6EAB3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26:12.688" v="192"/>
          <ac:grpSpMkLst>
            <pc:docMk/>
            <pc:sldMk cId="1957691452" sldId="258"/>
            <ac:grpSpMk id="22" creationId="{F3F5D407-83EF-4D7F-9DAF-4C3CEB778FD2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26:12.688" v="192"/>
          <ac:grpSpMkLst>
            <pc:docMk/>
            <pc:sldMk cId="1957691452" sldId="258"/>
            <ac:grpSpMk id="26" creationId="{D2539C73-C848-4608-957A-D6C016913919}"/>
          </ac:grpSpMkLst>
        </pc:grpChg>
        <pc:picChg chg="mod">
          <ac:chgData name="Karol Piech" userId="S::kpiech0606@uczen.sp71.wroc.pl::dc6862f4-0c4f-4447-8210-3f1642532601" providerId="AD" clId="Web-{EBCE38AF-3E93-494B-905A-51EF94430EAB}" dt="2020-10-08T12:26:12.688" v="192"/>
          <ac:picMkLst>
            <pc:docMk/>
            <pc:sldMk cId="1957691452" sldId="258"/>
            <ac:picMk id="4" creationId="{3382911C-556B-4D69-BF04-0368308D52A3}"/>
          </ac:picMkLst>
        </pc:picChg>
      </pc:sldChg>
      <pc:sldChg chg="addSp delSp modSp mod setBg">
        <pc:chgData name="Karol Piech" userId="S::kpiech0606@uczen.sp71.wroc.pl::dc6862f4-0c4f-4447-8210-3f1642532601" providerId="AD" clId="Web-{EBCE38AF-3E93-494B-905A-51EF94430EAB}" dt="2020-10-08T12:45:12.885" v="498" actId="20577"/>
        <pc:sldMkLst>
          <pc:docMk/>
          <pc:sldMk cId="494765116" sldId="259"/>
        </pc:sldMkLst>
        <pc:spChg chg="mod">
          <ac:chgData name="Karol Piech" userId="S::kpiech0606@uczen.sp71.wroc.pl::dc6862f4-0c4f-4447-8210-3f1642532601" providerId="AD" clId="Web-{EBCE38AF-3E93-494B-905A-51EF94430EAB}" dt="2020-10-08T12:26:08.422" v="191"/>
          <ac:spMkLst>
            <pc:docMk/>
            <pc:sldMk cId="494765116" sldId="259"/>
            <ac:spMk id="2" creationId="{5A5F6B22-D339-48D3-98C8-33E581A4DE54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26:08.422" v="191"/>
          <ac:spMkLst>
            <pc:docMk/>
            <pc:sldMk cId="494765116" sldId="259"/>
            <ac:spMk id="3" creationId="{9A1C6DC7-7E3E-4710-AE65-253C441BFAB7}"/>
          </ac:spMkLst>
        </pc:spChg>
        <pc:spChg chg="add mod">
          <ac:chgData name="Karol Piech" userId="S::kpiech0606@uczen.sp71.wroc.pl::dc6862f4-0c4f-4447-8210-3f1642532601" providerId="AD" clId="Web-{EBCE38AF-3E93-494B-905A-51EF94430EAB}" dt="2020-10-08T12:45:12.885" v="498" actId="20577"/>
          <ac:spMkLst>
            <pc:docMk/>
            <pc:sldMk cId="494765116" sldId="259"/>
            <ac:spMk id="8" creationId="{DFF19630-A718-42D7-AA09-7BD1C625635D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08.422" v="191"/>
          <ac:spMkLst>
            <pc:docMk/>
            <pc:sldMk cId="494765116" sldId="259"/>
            <ac:spMk id="18" creationId="{7D6BF779-0B8C-4CC2-9268-9506AD0C5331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08.422" v="191"/>
          <ac:spMkLst>
            <pc:docMk/>
            <pc:sldMk cId="494765116" sldId="259"/>
            <ac:spMk id="20" creationId="{489B7BFD-8F45-4093-AD9C-91B15B0503D9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08.422" v="191"/>
          <ac:spMkLst>
            <pc:docMk/>
            <pc:sldMk cId="494765116" sldId="259"/>
            <ac:spMk id="26" creationId="{498F8FF6-43B4-494A-AF8F-123A4983EDF7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08.422" v="191"/>
          <ac:spMkLst>
            <pc:docMk/>
            <pc:sldMk cId="494765116" sldId="259"/>
            <ac:spMk id="28" creationId="{CF85B11F-FA15-48B8-BF04-463A37544E09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08.422" v="191"/>
          <ac:spMkLst>
            <pc:docMk/>
            <pc:sldMk cId="494765116" sldId="259"/>
            <ac:spMk id="30" creationId="{5AFEC601-A132-47EE-B0C2-B38ACD9FCE6F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08.422" v="191"/>
          <ac:spMkLst>
            <pc:docMk/>
            <pc:sldMk cId="494765116" sldId="259"/>
            <ac:spMk id="32" creationId="{279CAF82-0ECF-42BE-8F37-F71941E5D410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08.422" v="191"/>
          <ac:spMkLst>
            <pc:docMk/>
            <pc:sldMk cId="494765116" sldId="259"/>
            <ac:spMk id="34" creationId="{BB90F3FC-186F-4608-93AA-7EE24F682E21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08.422" v="191"/>
          <ac:spMkLst>
            <pc:docMk/>
            <pc:sldMk cId="494765116" sldId="259"/>
            <ac:spMk id="43" creationId="{033BC44A-0661-43B4-9C14-FD5963C226AE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08.422" v="191"/>
          <ac:spMkLst>
            <pc:docMk/>
            <pc:sldMk cId="494765116" sldId="259"/>
            <ac:spMk id="45" creationId="{13811CB9-0334-4316-8B54-711C0F3BE693}"/>
          </ac:spMkLst>
        </pc:spChg>
        <pc:grpChg chg="add">
          <ac:chgData name="Karol Piech" userId="S::kpiech0606@uczen.sp71.wroc.pl::dc6862f4-0c4f-4447-8210-3f1642532601" providerId="AD" clId="Web-{EBCE38AF-3E93-494B-905A-51EF94430EAB}" dt="2020-10-08T12:26:08.422" v="191"/>
          <ac:grpSpMkLst>
            <pc:docMk/>
            <pc:sldMk cId="494765116" sldId="259"/>
            <ac:grpSpMk id="11" creationId="{8A351602-3772-4279-B0D3-A523F6F6EAB3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26:08.422" v="191"/>
          <ac:grpSpMkLst>
            <pc:docMk/>
            <pc:sldMk cId="494765116" sldId="259"/>
            <ac:grpSpMk id="22" creationId="{F95919CA-4568-4F54-A2C0-2B54BD78A3B8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26:08.422" v="191"/>
          <ac:grpSpMkLst>
            <pc:docMk/>
            <pc:sldMk cId="494765116" sldId="259"/>
            <ac:grpSpMk id="36" creationId="{FB9739EB-7F66-433D-841F-AB3CD18700B7}"/>
          </ac:grpSpMkLst>
        </pc:grpChg>
        <pc:picChg chg="mod">
          <ac:chgData name="Karol Piech" userId="S::kpiech0606@uczen.sp71.wroc.pl::dc6862f4-0c4f-4447-8210-3f1642532601" providerId="AD" clId="Web-{EBCE38AF-3E93-494B-905A-51EF94430EAB}" dt="2020-10-08T12:26:08.422" v="191"/>
          <ac:picMkLst>
            <pc:docMk/>
            <pc:sldMk cId="494765116" sldId="259"/>
            <ac:picMk id="4" creationId="{8B455EDA-7939-4B4E-A6B6-9593F2301246}"/>
          </ac:picMkLst>
        </pc:picChg>
      </pc:sldChg>
      <pc:sldChg chg="addSp delSp modSp mod setBg modClrScheme delDesignElem chgLayout">
        <pc:chgData name="Karol Piech" userId="S::kpiech0606@uczen.sp71.wroc.pl::dc6862f4-0c4f-4447-8210-3f1642532601" providerId="AD" clId="Web-{EBCE38AF-3E93-494B-905A-51EF94430EAB}" dt="2020-10-08T12:42:43.679" v="461" actId="14100"/>
        <pc:sldMkLst>
          <pc:docMk/>
          <pc:sldMk cId="3836625888" sldId="260"/>
        </pc:sldMkLst>
        <pc:spChg chg="mod ord">
          <ac:chgData name="Karol Piech" userId="S::kpiech0606@uczen.sp71.wroc.pl::dc6862f4-0c4f-4447-8210-3f1642532601" providerId="AD" clId="Web-{EBCE38AF-3E93-494B-905A-51EF94430EAB}" dt="2020-10-08T12:42:05.662" v="453"/>
          <ac:spMkLst>
            <pc:docMk/>
            <pc:sldMk cId="3836625888" sldId="260"/>
            <ac:spMk id="2" creationId="{0919C100-31D9-49C9-92B9-F27B98C73923}"/>
          </ac:spMkLst>
        </pc:spChg>
        <pc:spChg chg="add mod ord">
          <ac:chgData name="Karol Piech" userId="S::kpiech0606@uczen.sp71.wroc.pl::dc6862f4-0c4f-4447-8210-3f1642532601" providerId="AD" clId="Web-{EBCE38AF-3E93-494B-905A-51EF94430EAB}" dt="2020-10-08T12:42:43.679" v="461" actId="14100"/>
          <ac:spMkLst>
            <pc:docMk/>
            <pc:sldMk cId="3836625888" sldId="260"/>
            <ac:spMk id="3" creationId="{EA014B4F-15E0-4A87-B17A-CD5CB654B911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42:05.662" v="453"/>
          <ac:spMkLst>
            <pc:docMk/>
            <pc:sldMk cId="3836625888" sldId="260"/>
            <ac:spMk id="7" creationId="{104332FF-8349-42A5-B5C8-5EE3825CE252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42:05.662" v="453"/>
          <ac:spMkLst>
            <pc:docMk/>
            <pc:sldMk cId="3836625888" sldId="260"/>
            <ac:spMk id="8" creationId="{5A0118C5-4F8D-4CF4-BADD-53FEACC6C42A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41:59.506" v="452"/>
          <ac:spMkLst>
            <pc:docMk/>
            <pc:sldMk cId="3836625888" sldId="260"/>
            <ac:spMk id="16" creationId="{7D6BF779-0B8C-4CC2-9268-9506AD0C5331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41:59.506" v="452"/>
          <ac:spMkLst>
            <pc:docMk/>
            <pc:sldMk cId="3836625888" sldId="260"/>
            <ac:spMk id="18" creationId="{489B7BFD-8F45-4093-AD9C-91B15B0503D9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41:59.506" v="452"/>
          <ac:spMkLst>
            <pc:docMk/>
            <pc:sldMk cId="3836625888" sldId="260"/>
            <ac:spMk id="20" creationId="{5C7FA6E3-5183-4E37-B15B-91038FE1FBB2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42:05.662" v="453"/>
          <ac:spMkLst>
            <pc:docMk/>
            <pc:sldMk cId="3836625888" sldId="260"/>
            <ac:spMk id="24" creationId="{CAEBFCD5-5356-4326-8D39-8235A46CD7B2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41:59.506" v="452"/>
          <ac:spMkLst>
            <pc:docMk/>
            <pc:sldMk cId="3836625888" sldId="260"/>
            <ac:spMk id="31" creationId="{20046D4B-EE93-4EAF-9717-C56B1E6814BD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41:59.506" v="452"/>
          <ac:spMkLst>
            <pc:docMk/>
            <pc:sldMk cId="3836625888" sldId="260"/>
            <ac:spMk id="33" creationId="{9A3B4D80-4945-4E47-8FA7-BA0541CB6A97}"/>
          </ac:spMkLst>
        </pc:spChg>
        <pc:grpChg chg="add">
          <ac:chgData name="Karol Piech" userId="S::kpiech0606@uczen.sp71.wroc.pl::dc6862f4-0c4f-4447-8210-3f1642532601" providerId="AD" clId="Web-{EBCE38AF-3E93-494B-905A-51EF94430EAB}" dt="2020-10-08T12:42:05.662" v="453"/>
          <ac:grpSpMkLst>
            <pc:docMk/>
            <pc:sldMk cId="3836625888" sldId="260"/>
            <ac:grpSpMk id="6" creationId="{8997F1B7-1EE7-4EA5-A5A4-866F9A810C9F}"/>
          </ac:grpSpMkLst>
        </pc:grpChg>
        <pc:grpChg chg="add del">
          <ac:chgData name="Karol Piech" userId="S::kpiech0606@uczen.sp71.wroc.pl::dc6862f4-0c4f-4447-8210-3f1642532601" providerId="AD" clId="Web-{EBCE38AF-3E93-494B-905A-51EF94430EAB}" dt="2020-10-08T12:41:59.506" v="452"/>
          <ac:grpSpMkLst>
            <pc:docMk/>
            <pc:sldMk cId="3836625888" sldId="260"/>
            <ac:grpSpMk id="9" creationId="{8A351602-3772-4279-B0D3-A523F6F6EAB3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42:05.662" v="453"/>
          <ac:grpSpMkLst>
            <pc:docMk/>
            <pc:sldMk cId="3836625888" sldId="260"/>
            <ac:grpSpMk id="15" creationId="{89C6B508-0B2C-4D80-99F6-BC8C9C69341A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42:05.662" v="453"/>
          <ac:grpSpMkLst>
            <pc:docMk/>
            <pc:sldMk cId="3836625888" sldId="260"/>
            <ac:grpSpMk id="19" creationId="{6B67BE95-96EF-433C-9F29-B0732AA6B6AC}"/>
          </ac:grpSpMkLst>
        </pc:grpChg>
        <pc:grpChg chg="add del">
          <ac:chgData name="Karol Piech" userId="S::kpiech0606@uczen.sp71.wroc.pl::dc6862f4-0c4f-4447-8210-3f1642532601" providerId="AD" clId="Web-{EBCE38AF-3E93-494B-905A-51EF94430EAB}" dt="2020-10-08T12:41:59.506" v="452"/>
          <ac:grpSpMkLst>
            <pc:docMk/>
            <pc:sldMk cId="3836625888" sldId="260"/>
            <ac:grpSpMk id="22" creationId="{F3F5D407-83EF-4D7F-9DAF-4C3CEB778FD2}"/>
          </ac:grpSpMkLst>
        </pc:grpChg>
        <pc:grpChg chg="add del">
          <ac:chgData name="Karol Piech" userId="S::kpiech0606@uczen.sp71.wroc.pl::dc6862f4-0c4f-4447-8210-3f1642532601" providerId="AD" clId="Web-{EBCE38AF-3E93-494B-905A-51EF94430EAB}" dt="2020-10-08T12:41:59.506" v="452"/>
          <ac:grpSpMkLst>
            <pc:docMk/>
            <pc:sldMk cId="3836625888" sldId="260"/>
            <ac:grpSpMk id="26" creationId="{D2539C73-C848-4608-957A-D6C016913919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42:05.662" v="453"/>
          <ac:grpSpMkLst>
            <pc:docMk/>
            <pc:sldMk cId="3836625888" sldId="260"/>
            <ac:grpSpMk id="30" creationId="{36C5CE76-F42E-4B75-84C4-A9B2C8CE8379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42:05.662" v="453"/>
          <ac:grpSpMkLst>
            <pc:docMk/>
            <pc:sldMk cId="3836625888" sldId="260"/>
            <ac:grpSpMk id="34" creationId="{D6E8B984-55B9-4A62-A043-997D00F0AE09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42:05.662" v="453"/>
          <ac:grpSpMkLst>
            <pc:docMk/>
            <pc:sldMk cId="3836625888" sldId="260"/>
            <ac:grpSpMk id="49" creationId="{DDFA5A3F-B050-4826-ACB4-F634DD12C7BC}"/>
          </ac:grpSpMkLst>
        </pc:grpChg>
        <pc:picChg chg="mod ord">
          <ac:chgData name="Karol Piech" userId="S::kpiech0606@uczen.sp71.wroc.pl::dc6862f4-0c4f-4447-8210-3f1642532601" providerId="AD" clId="Web-{EBCE38AF-3E93-494B-905A-51EF94430EAB}" dt="2020-10-08T12:42:35.194" v="460" actId="14100"/>
          <ac:picMkLst>
            <pc:docMk/>
            <pc:sldMk cId="3836625888" sldId="260"/>
            <ac:picMk id="4" creationId="{156E8302-D8F2-4091-A25B-AA7D2D71E414}"/>
          </ac:picMkLst>
        </pc:picChg>
      </pc:sldChg>
      <pc:sldChg chg="addSp delSp modSp">
        <pc:chgData name="Karol Piech" userId="S::kpiech0606@uczen.sp71.wroc.pl::dc6862f4-0c4f-4447-8210-3f1642532601" providerId="AD" clId="Web-{EBCE38AF-3E93-494B-905A-51EF94430EAB}" dt="2020-10-08T12:43:39.946" v="475" actId="14100"/>
        <pc:sldMkLst>
          <pc:docMk/>
          <pc:sldMk cId="840508802" sldId="261"/>
        </pc:sldMkLst>
        <pc:spChg chg="mod">
          <ac:chgData name="Karol Piech" userId="S::kpiech0606@uczen.sp71.wroc.pl::dc6862f4-0c4f-4447-8210-3f1642532601" providerId="AD" clId="Web-{EBCE38AF-3E93-494B-905A-51EF94430EAB}" dt="2020-10-08T12:43:07.554" v="465"/>
          <ac:spMkLst>
            <pc:docMk/>
            <pc:sldMk cId="840508802" sldId="261"/>
            <ac:spMk id="2" creationId="{14BEC844-62AC-45A6-BCED-76D825400627}"/>
          </ac:spMkLst>
        </pc:spChg>
        <pc:spChg chg="del">
          <ac:chgData name="Karol Piech" userId="S::kpiech0606@uczen.sp71.wroc.pl::dc6862f4-0c4f-4447-8210-3f1642532601" providerId="AD" clId="Web-{EBCE38AF-3E93-494B-905A-51EF94430EAB}" dt="2020-10-08T12:43:07.554" v="465"/>
          <ac:spMkLst>
            <pc:docMk/>
            <pc:sldMk cId="840508802" sldId="261"/>
            <ac:spMk id="16" creationId="{7D6BF779-0B8C-4CC2-9268-9506AD0C5331}"/>
          </ac:spMkLst>
        </pc:spChg>
        <pc:spChg chg="del">
          <ac:chgData name="Karol Piech" userId="S::kpiech0606@uczen.sp71.wroc.pl::dc6862f4-0c4f-4447-8210-3f1642532601" providerId="AD" clId="Web-{EBCE38AF-3E93-494B-905A-51EF94430EAB}" dt="2020-10-08T12:43:07.554" v="465"/>
          <ac:spMkLst>
            <pc:docMk/>
            <pc:sldMk cId="840508802" sldId="261"/>
            <ac:spMk id="18" creationId="{489B7BFD-8F45-4093-AD9C-91B15B0503D9}"/>
          </ac:spMkLst>
        </pc:spChg>
        <pc:spChg chg="del">
          <ac:chgData name="Karol Piech" userId="S::kpiech0606@uczen.sp71.wroc.pl::dc6862f4-0c4f-4447-8210-3f1642532601" providerId="AD" clId="Web-{EBCE38AF-3E93-494B-905A-51EF94430EAB}" dt="2020-10-08T12:43:07.554" v="465"/>
          <ac:spMkLst>
            <pc:docMk/>
            <pc:sldMk cId="840508802" sldId="261"/>
            <ac:spMk id="20" creationId="{5C7FA6E3-5183-4E37-B15B-91038FE1FBB2}"/>
          </ac:spMkLst>
        </pc:spChg>
        <pc:spChg chg="del">
          <ac:chgData name="Karol Piech" userId="S::kpiech0606@uczen.sp71.wroc.pl::dc6862f4-0c4f-4447-8210-3f1642532601" providerId="AD" clId="Web-{EBCE38AF-3E93-494B-905A-51EF94430EAB}" dt="2020-10-08T12:43:07.554" v="465"/>
          <ac:spMkLst>
            <pc:docMk/>
            <pc:sldMk cId="840508802" sldId="261"/>
            <ac:spMk id="31" creationId="{20046D4B-EE93-4EAF-9717-C56B1E6814BD}"/>
          </ac:spMkLst>
        </pc:spChg>
        <pc:spChg chg="del">
          <ac:chgData name="Karol Piech" userId="S::kpiech0606@uczen.sp71.wroc.pl::dc6862f4-0c4f-4447-8210-3f1642532601" providerId="AD" clId="Web-{EBCE38AF-3E93-494B-905A-51EF94430EAB}" dt="2020-10-08T12:43:07.554" v="465"/>
          <ac:spMkLst>
            <pc:docMk/>
            <pc:sldMk cId="840508802" sldId="261"/>
            <ac:spMk id="33" creationId="{9A3B4D80-4945-4E47-8FA7-BA0541CB6A97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43:07.554" v="465"/>
          <ac:spMkLst>
            <pc:docMk/>
            <pc:sldMk cId="840508802" sldId="261"/>
            <ac:spMk id="37" creationId="{4892F5AE-30C5-4FBC-B5F5-BACBF65B69FC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43:07.554" v="465"/>
          <ac:spMkLst>
            <pc:docMk/>
            <pc:sldMk cId="840508802" sldId="261"/>
            <ac:spMk id="40" creationId="{5A0118C5-4F8D-4CF4-BADD-53FEACC6C42A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43:07.554" v="465"/>
          <ac:spMkLst>
            <pc:docMk/>
            <pc:sldMk cId="840508802" sldId="261"/>
            <ac:spMk id="46" creationId="{CAEBFCD5-5356-4326-8D39-8235A46CD7B2}"/>
          </ac:spMkLst>
        </pc:spChg>
        <pc:grpChg chg="del">
          <ac:chgData name="Karol Piech" userId="S::kpiech0606@uczen.sp71.wroc.pl::dc6862f4-0c4f-4447-8210-3f1642532601" providerId="AD" clId="Web-{EBCE38AF-3E93-494B-905A-51EF94430EAB}" dt="2020-10-08T12:43:07.554" v="465"/>
          <ac:grpSpMkLst>
            <pc:docMk/>
            <pc:sldMk cId="840508802" sldId="261"/>
            <ac:grpSpMk id="9" creationId="{8A351602-3772-4279-B0D3-A523F6F6EAB3}"/>
          </ac:grpSpMkLst>
        </pc:grpChg>
        <pc:grpChg chg="del">
          <ac:chgData name="Karol Piech" userId="S::kpiech0606@uczen.sp71.wroc.pl::dc6862f4-0c4f-4447-8210-3f1642532601" providerId="AD" clId="Web-{EBCE38AF-3E93-494B-905A-51EF94430EAB}" dt="2020-10-08T12:43:07.554" v="465"/>
          <ac:grpSpMkLst>
            <pc:docMk/>
            <pc:sldMk cId="840508802" sldId="261"/>
            <ac:grpSpMk id="22" creationId="{F3F5D407-83EF-4D7F-9DAF-4C3CEB778FD2}"/>
          </ac:grpSpMkLst>
        </pc:grpChg>
        <pc:grpChg chg="del">
          <ac:chgData name="Karol Piech" userId="S::kpiech0606@uczen.sp71.wroc.pl::dc6862f4-0c4f-4447-8210-3f1642532601" providerId="AD" clId="Web-{EBCE38AF-3E93-494B-905A-51EF94430EAB}" dt="2020-10-08T12:43:07.554" v="465"/>
          <ac:grpSpMkLst>
            <pc:docMk/>
            <pc:sldMk cId="840508802" sldId="261"/>
            <ac:grpSpMk id="26" creationId="{D2539C73-C848-4608-957A-D6C016913919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43:07.554" v="465"/>
          <ac:grpSpMkLst>
            <pc:docMk/>
            <pc:sldMk cId="840508802" sldId="261"/>
            <ac:grpSpMk id="42" creationId="{89C6B508-0B2C-4D80-99F6-BC8C9C69341A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43:07.554" v="465"/>
          <ac:grpSpMkLst>
            <pc:docMk/>
            <pc:sldMk cId="840508802" sldId="261"/>
            <ac:grpSpMk id="48" creationId="{6B67BE95-96EF-433C-9F29-B0732AA6B6AC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43:07.554" v="465"/>
          <ac:grpSpMkLst>
            <pc:docMk/>
            <pc:sldMk cId="840508802" sldId="261"/>
            <ac:grpSpMk id="52" creationId="{36C5CE76-F42E-4B75-84C4-A9B2C8CE8379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43:07.554" v="465"/>
          <ac:grpSpMkLst>
            <pc:docMk/>
            <pc:sldMk cId="840508802" sldId="261"/>
            <ac:grpSpMk id="56" creationId="{D6E8B984-55B9-4A62-A043-997D00F0AE09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43:07.554" v="465"/>
          <ac:grpSpMkLst>
            <pc:docMk/>
            <pc:sldMk cId="840508802" sldId="261"/>
            <ac:grpSpMk id="71" creationId="{DDFA5A3F-B050-4826-ACB4-F634DD12C7BC}"/>
          </ac:grpSpMkLst>
        </pc:grpChg>
        <pc:picChg chg="mod">
          <ac:chgData name="Karol Piech" userId="S::kpiech0606@uczen.sp71.wroc.pl::dc6862f4-0c4f-4447-8210-3f1642532601" providerId="AD" clId="Web-{EBCE38AF-3E93-494B-905A-51EF94430EAB}" dt="2020-10-08T12:43:39.946" v="475" actId="14100"/>
          <ac:picMkLst>
            <pc:docMk/>
            <pc:sldMk cId="840508802" sldId="261"/>
            <ac:picMk id="4" creationId="{2CAE8ECC-BF7A-4B9A-AE2A-216B02B2FD6E}"/>
          </ac:picMkLst>
        </pc:picChg>
      </pc:sldChg>
      <pc:sldChg chg="addSp modSp mod setBg">
        <pc:chgData name="Karol Piech" userId="S::kpiech0606@uczen.sp71.wroc.pl::dc6862f4-0c4f-4447-8210-3f1642532601" providerId="AD" clId="Web-{EBCE38AF-3E93-494B-905A-51EF94430EAB}" dt="2020-10-08T12:25:56.906" v="189"/>
        <pc:sldMkLst>
          <pc:docMk/>
          <pc:sldMk cId="1413002178" sldId="262"/>
        </pc:sldMkLst>
        <pc:spChg chg="mod ord">
          <ac:chgData name="Karol Piech" userId="S::kpiech0606@uczen.sp71.wroc.pl::dc6862f4-0c4f-4447-8210-3f1642532601" providerId="AD" clId="Web-{EBCE38AF-3E93-494B-905A-51EF94430EAB}" dt="2020-10-08T12:25:56.906" v="189"/>
          <ac:spMkLst>
            <pc:docMk/>
            <pc:sldMk cId="1413002178" sldId="262"/>
            <ac:spMk id="2" creationId="{A0C53346-5389-4271-A59D-60002B138C25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56.906" v="189"/>
          <ac:spMkLst>
            <pc:docMk/>
            <pc:sldMk cId="1413002178" sldId="262"/>
            <ac:spMk id="16" creationId="{7D6BF779-0B8C-4CC2-9268-9506AD0C5331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56.906" v="189"/>
          <ac:spMkLst>
            <pc:docMk/>
            <pc:sldMk cId="1413002178" sldId="262"/>
            <ac:spMk id="18" creationId="{3A397E3E-B90C-4D82-BAAA-36F7AC6A4565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56.906" v="189"/>
          <ac:spMkLst>
            <pc:docMk/>
            <pc:sldMk cId="1413002178" sldId="262"/>
            <ac:spMk id="20" creationId="{7582D135-987B-4B60-98DD-FCAC2EBE0002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56.906" v="189"/>
          <ac:spMkLst>
            <pc:docMk/>
            <pc:sldMk cId="1413002178" sldId="262"/>
            <ac:spMk id="22" creationId="{A27EED08-F758-428D-92F0-868A12EC73FA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56.906" v="189"/>
          <ac:spMkLst>
            <pc:docMk/>
            <pc:sldMk cId="1413002178" sldId="262"/>
            <ac:spMk id="24" creationId="{129E7BE5-5357-47DA-9C1C-BFE6E84C3FDE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56.906" v="189"/>
          <ac:spMkLst>
            <pc:docMk/>
            <pc:sldMk cId="1413002178" sldId="262"/>
            <ac:spMk id="26" creationId="{1E5A83E3-8A11-4492-BB6E-F5F2240316FB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56.906" v="189"/>
          <ac:spMkLst>
            <pc:docMk/>
            <pc:sldMk cId="1413002178" sldId="262"/>
            <ac:spMk id="28" creationId="{F65A9AF0-FB45-4625-A891-9302AB814580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56.906" v="189"/>
          <ac:spMkLst>
            <pc:docMk/>
            <pc:sldMk cId="1413002178" sldId="262"/>
            <ac:spMk id="34" creationId="{90A7F83A-9728-4030-8E45-9ECF1ABCCC12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56.906" v="189"/>
          <ac:spMkLst>
            <pc:docMk/>
            <pc:sldMk cId="1413002178" sldId="262"/>
            <ac:spMk id="36" creationId="{6B3AD2E3-0AAD-4808-835D-6DB434CD30B0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56.906" v="189"/>
          <ac:spMkLst>
            <pc:docMk/>
            <pc:sldMk cId="1413002178" sldId="262"/>
            <ac:spMk id="38" creationId="{FF44C53F-67DE-411B-8D73-EEA2966CA86D}"/>
          </ac:spMkLst>
        </pc:spChg>
        <pc:grpChg chg="add">
          <ac:chgData name="Karol Piech" userId="S::kpiech0606@uczen.sp71.wroc.pl::dc6862f4-0c4f-4447-8210-3f1642532601" providerId="AD" clId="Web-{EBCE38AF-3E93-494B-905A-51EF94430EAB}" dt="2020-10-08T12:25:56.906" v="189"/>
          <ac:grpSpMkLst>
            <pc:docMk/>
            <pc:sldMk cId="1413002178" sldId="262"/>
            <ac:grpSpMk id="9" creationId="{8A351602-3772-4279-B0D3-A523F6F6EAB3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25:56.906" v="189"/>
          <ac:grpSpMkLst>
            <pc:docMk/>
            <pc:sldMk cId="1413002178" sldId="262"/>
            <ac:grpSpMk id="30" creationId="{BB7A900B-006E-46F4-831E-5AABAEE45EE1}"/>
          </ac:grpSpMkLst>
        </pc:grpChg>
        <pc:picChg chg="mod">
          <ac:chgData name="Karol Piech" userId="S::kpiech0606@uczen.sp71.wroc.pl::dc6862f4-0c4f-4447-8210-3f1642532601" providerId="AD" clId="Web-{EBCE38AF-3E93-494B-905A-51EF94430EAB}" dt="2020-10-08T12:25:56.906" v="189"/>
          <ac:picMkLst>
            <pc:docMk/>
            <pc:sldMk cId="1413002178" sldId="262"/>
            <ac:picMk id="4" creationId="{00C59C15-C31A-4004-A44C-C617EC40A833}"/>
          </ac:picMkLst>
        </pc:picChg>
      </pc:sldChg>
      <pc:sldChg chg="addSp modSp mod setBg">
        <pc:chgData name="Karol Piech" userId="S::kpiech0606@uczen.sp71.wroc.pl::dc6862f4-0c4f-4447-8210-3f1642532601" providerId="AD" clId="Web-{EBCE38AF-3E93-494B-905A-51EF94430EAB}" dt="2020-10-08T12:25:52.172" v="188"/>
        <pc:sldMkLst>
          <pc:docMk/>
          <pc:sldMk cId="386071682" sldId="263"/>
        </pc:sldMkLst>
        <pc:spChg chg="mod ord">
          <ac:chgData name="Karol Piech" userId="S::kpiech0606@uczen.sp71.wroc.pl::dc6862f4-0c4f-4447-8210-3f1642532601" providerId="AD" clId="Web-{EBCE38AF-3E93-494B-905A-51EF94430EAB}" dt="2020-10-08T12:25:52.172" v="188"/>
          <ac:spMkLst>
            <pc:docMk/>
            <pc:sldMk cId="386071682" sldId="263"/>
            <ac:spMk id="2" creationId="{EB01CF19-2C6D-4098-AB82-05EDB1782EA2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52.172" v="188"/>
          <ac:spMkLst>
            <pc:docMk/>
            <pc:sldMk cId="386071682" sldId="263"/>
            <ac:spMk id="16" creationId="{7D6BF779-0B8C-4CC2-9268-9506AD0C5331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52.172" v="188"/>
          <ac:spMkLst>
            <pc:docMk/>
            <pc:sldMk cId="386071682" sldId="263"/>
            <ac:spMk id="18" creationId="{489B7BFD-8F45-4093-AD9C-91B15B0503D9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52.172" v="188"/>
          <ac:spMkLst>
            <pc:docMk/>
            <pc:sldMk cId="386071682" sldId="263"/>
            <ac:spMk id="20" creationId="{5C7FA6E3-5183-4E37-B15B-91038FE1FBB2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52.172" v="188"/>
          <ac:spMkLst>
            <pc:docMk/>
            <pc:sldMk cId="386071682" sldId="263"/>
            <ac:spMk id="31" creationId="{20046D4B-EE93-4EAF-9717-C56B1E6814BD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52.172" v="188"/>
          <ac:spMkLst>
            <pc:docMk/>
            <pc:sldMk cId="386071682" sldId="263"/>
            <ac:spMk id="33" creationId="{9A3B4D80-4945-4E47-8FA7-BA0541CB6A97}"/>
          </ac:spMkLst>
        </pc:spChg>
        <pc:grpChg chg="add">
          <ac:chgData name="Karol Piech" userId="S::kpiech0606@uczen.sp71.wroc.pl::dc6862f4-0c4f-4447-8210-3f1642532601" providerId="AD" clId="Web-{EBCE38AF-3E93-494B-905A-51EF94430EAB}" dt="2020-10-08T12:25:52.172" v="188"/>
          <ac:grpSpMkLst>
            <pc:docMk/>
            <pc:sldMk cId="386071682" sldId="263"/>
            <ac:grpSpMk id="9" creationId="{8A351602-3772-4279-B0D3-A523F6F6EAB3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25:52.172" v="188"/>
          <ac:grpSpMkLst>
            <pc:docMk/>
            <pc:sldMk cId="386071682" sldId="263"/>
            <ac:grpSpMk id="22" creationId="{F3F5D407-83EF-4D7F-9DAF-4C3CEB778FD2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25:52.172" v="188"/>
          <ac:grpSpMkLst>
            <pc:docMk/>
            <pc:sldMk cId="386071682" sldId="263"/>
            <ac:grpSpMk id="26" creationId="{D2539C73-C848-4608-957A-D6C016913919}"/>
          </ac:grpSpMkLst>
        </pc:grpChg>
        <pc:picChg chg="mod">
          <ac:chgData name="Karol Piech" userId="S::kpiech0606@uczen.sp71.wroc.pl::dc6862f4-0c4f-4447-8210-3f1642532601" providerId="AD" clId="Web-{EBCE38AF-3E93-494B-905A-51EF94430EAB}" dt="2020-10-08T12:25:52.172" v="188"/>
          <ac:picMkLst>
            <pc:docMk/>
            <pc:sldMk cId="386071682" sldId="263"/>
            <ac:picMk id="4" creationId="{FDB1FB89-38CC-4882-BF90-57243690D89A}"/>
          </ac:picMkLst>
        </pc:picChg>
      </pc:sldChg>
      <pc:sldChg chg="addSp modSp mod ord setBg">
        <pc:chgData name="Karol Piech" userId="S::kpiech0606@uczen.sp71.wroc.pl::dc6862f4-0c4f-4447-8210-3f1642532601" providerId="AD" clId="Web-{EBCE38AF-3E93-494B-905A-51EF94430EAB}" dt="2020-10-08T12:25:48.359" v="187"/>
        <pc:sldMkLst>
          <pc:docMk/>
          <pc:sldMk cId="265462546" sldId="264"/>
        </pc:sldMkLst>
        <pc:spChg chg="mod ord">
          <ac:chgData name="Karol Piech" userId="S::kpiech0606@uczen.sp71.wroc.pl::dc6862f4-0c4f-4447-8210-3f1642532601" providerId="AD" clId="Web-{EBCE38AF-3E93-494B-905A-51EF94430EAB}" dt="2020-10-08T12:25:48.359" v="187"/>
          <ac:spMkLst>
            <pc:docMk/>
            <pc:sldMk cId="265462546" sldId="264"/>
            <ac:spMk id="2" creationId="{FB1E53F1-2FC8-45D9-97E8-9538219F4F95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48.359" v="187"/>
          <ac:spMkLst>
            <pc:docMk/>
            <pc:sldMk cId="265462546" sldId="264"/>
            <ac:spMk id="16" creationId="{7D6BF779-0B8C-4CC2-9268-9506AD0C5331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48.359" v="187"/>
          <ac:spMkLst>
            <pc:docMk/>
            <pc:sldMk cId="265462546" sldId="264"/>
            <ac:spMk id="18" creationId="{489B7BFD-8F45-4093-AD9C-91B15B0503D9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48.359" v="187"/>
          <ac:spMkLst>
            <pc:docMk/>
            <pc:sldMk cId="265462546" sldId="264"/>
            <ac:spMk id="20" creationId="{5C7FA6E3-5183-4E37-B15B-91038FE1FBB2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48.359" v="187"/>
          <ac:spMkLst>
            <pc:docMk/>
            <pc:sldMk cId="265462546" sldId="264"/>
            <ac:spMk id="31" creationId="{20046D4B-EE93-4EAF-9717-C56B1E6814BD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48.359" v="187"/>
          <ac:spMkLst>
            <pc:docMk/>
            <pc:sldMk cId="265462546" sldId="264"/>
            <ac:spMk id="33" creationId="{9A3B4D80-4945-4E47-8FA7-BA0541CB6A97}"/>
          </ac:spMkLst>
        </pc:spChg>
        <pc:grpChg chg="add">
          <ac:chgData name="Karol Piech" userId="S::kpiech0606@uczen.sp71.wroc.pl::dc6862f4-0c4f-4447-8210-3f1642532601" providerId="AD" clId="Web-{EBCE38AF-3E93-494B-905A-51EF94430EAB}" dt="2020-10-08T12:25:48.359" v="187"/>
          <ac:grpSpMkLst>
            <pc:docMk/>
            <pc:sldMk cId="265462546" sldId="264"/>
            <ac:grpSpMk id="9" creationId="{8A351602-3772-4279-B0D3-A523F6F6EAB3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25:48.359" v="187"/>
          <ac:grpSpMkLst>
            <pc:docMk/>
            <pc:sldMk cId="265462546" sldId="264"/>
            <ac:grpSpMk id="22" creationId="{F3F5D407-83EF-4D7F-9DAF-4C3CEB778FD2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25:48.359" v="187"/>
          <ac:grpSpMkLst>
            <pc:docMk/>
            <pc:sldMk cId="265462546" sldId="264"/>
            <ac:grpSpMk id="26" creationId="{D2539C73-C848-4608-957A-D6C016913919}"/>
          </ac:grpSpMkLst>
        </pc:grpChg>
        <pc:picChg chg="mod">
          <ac:chgData name="Karol Piech" userId="S::kpiech0606@uczen.sp71.wroc.pl::dc6862f4-0c4f-4447-8210-3f1642532601" providerId="AD" clId="Web-{EBCE38AF-3E93-494B-905A-51EF94430EAB}" dt="2020-10-08T12:25:48.359" v="187"/>
          <ac:picMkLst>
            <pc:docMk/>
            <pc:sldMk cId="265462546" sldId="264"/>
            <ac:picMk id="4" creationId="{F4F47CB9-800D-4483-8706-73CA715ACF64}"/>
          </ac:picMkLst>
        </pc:picChg>
      </pc:sldChg>
      <pc:sldChg chg="modSp ord">
        <pc:chgData name="Karol Piech" userId="S::kpiech0606@uczen.sp71.wroc.pl::dc6862f4-0c4f-4447-8210-3f1642532601" providerId="AD" clId="Web-{EBCE38AF-3E93-494B-905A-51EF94430EAB}" dt="2020-10-08T12:37:56.907" v="363" actId="20577"/>
        <pc:sldMkLst>
          <pc:docMk/>
          <pc:sldMk cId="2518671736" sldId="265"/>
        </pc:sldMkLst>
        <pc:spChg chg="mod">
          <ac:chgData name="Karol Piech" userId="S::kpiech0606@uczen.sp71.wroc.pl::dc6862f4-0c4f-4447-8210-3f1642532601" providerId="AD" clId="Web-{EBCE38AF-3E93-494B-905A-51EF94430EAB}" dt="2020-10-08T12:37:56.907" v="363" actId="20577"/>
          <ac:spMkLst>
            <pc:docMk/>
            <pc:sldMk cId="2518671736" sldId="265"/>
            <ac:spMk id="2" creationId="{B5CFCDCC-9A50-406C-9764-42ED50BF27E7}"/>
          </ac:spMkLst>
        </pc:spChg>
        <pc:picChg chg="mod">
          <ac:chgData name="Karol Piech" userId="S::kpiech0606@uczen.sp71.wroc.pl::dc6862f4-0c4f-4447-8210-3f1642532601" providerId="AD" clId="Web-{EBCE38AF-3E93-494B-905A-51EF94430EAB}" dt="2020-10-08T12:36:48.218" v="361" actId="1076"/>
          <ac:picMkLst>
            <pc:docMk/>
            <pc:sldMk cId="2518671736" sldId="265"/>
            <ac:picMk id="4" creationId="{27E8175F-A016-4BAC-A210-0AA205AC5A57}"/>
          </ac:picMkLst>
        </pc:picChg>
      </pc:sldChg>
      <pc:sldChg chg="addSp modSp mod setBg">
        <pc:chgData name="Karol Piech" userId="S::kpiech0606@uczen.sp71.wroc.pl::dc6862f4-0c4f-4447-8210-3f1642532601" providerId="AD" clId="Web-{EBCE38AF-3E93-494B-905A-51EF94430EAB}" dt="2020-10-08T12:26:27.532" v="196"/>
        <pc:sldMkLst>
          <pc:docMk/>
          <pc:sldMk cId="3864701386" sldId="266"/>
        </pc:sldMkLst>
        <pc:spChg chg="mod">
          <ac:chgData name="Karol Piech" userId="S::kpiech0606@uczen.sp71.wroc.pl::dc6862f4-0c4f-4447-8210-3f1642532601" providerId="AD" clId="Web-{EBCE38AF-3E93-494B-905A-51EF94430EAB}" dt="2020-10-08T12:26:27.532" v="196"/>
          <ac:spMkLst>
            <pc:docMk/>
            <pc:sldMk cId="3864701386" sldId="266"/>
            <ac:spMk id="2" creationId="{5AEFF0DD-5318-0042-BAC7-E5F057517813}"/>
          </ac:spMkLst>
        </pc:spChg>
        <pc:spChg chg="mod">
          <ac:chgData name="Karol Piech" userId="S::kpiech0606@uczen.sp71.wroc.pl::dc6862f4-0c4f-4447-8210-3f1642532601" providerId="AD" clId="Web-{EBCE38AF-3E93-494B-905A-51EF94430EAB}" dt="2020-10-08T12:26:27.532" v="196"/>
          <ac:spMkLst>
            <pc:docMk/>
            <pc:sldMk cId="3864701386" sldId="266"/>
            <ac:spMk id="3" creationId="{07FEB321-CF26-AF48-B488-AF61EDF75161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27.532" v="196"/>
          <ac:spMkLst>
            <pc:docMk/>
            <pc:sldMk cId="3864701386" sldId="266"/>
            <ac:spMk id="8" creationId="{5A0118C5-4F8D-4CF4-BADD-53FEACC6C42A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27.532" v="196"/>
          <ac:spMkLst>
            <pc:docMk/>
            <pc:sldMk cId="3864701386" sldId="266"/>
            <ac:spMk id="10" creationId="{4E0A5C5C-2A95-428E-9F6A-0D29EBD57C9F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27.532" v="196"/>
          <ac:spMkLst>
            <pc:docMk/>
            <pc:sldMk cId="3864701386" sldId="266"/>
            <ac:spMk id="12" creationId="{1056F38F-7C4E-461D-8709-7D0024AE1F79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27.532" v="196"/>
          <ac:spMkLst>
            <pc:docMk/>
            <pc:sldMk cId="3864701386" sldId="266"/>
            <ac:spMk id="14" creationId="{C7278469-3C3C-49CE-AEEE-E176A4900B78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27.532" v="196"/>
          <ac:spMkLst>
            <pc:docMk/>
            <pc:sldMk cId="3864701386" sldId="266"/>
            <ac:spMk id="20" creationId="{4C6598AB-1C17-4D54-951C-A082D94ACB7A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27.532" v="196"/>
          <ac:spMkLst>
            <pc:docMk/>
            <pc:sldMk cId="3864701386" sldId="266"/>
            <ac:spMk id="22" creationId="{C83B66D7-137D-4AC1-B172-53D60F08BEB5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27.532" v="196"/>
          <ac:spMkLst>
            <pc:docMk/>
            <pc:sldMk cId="3864701386" sldId="266"/>
            <ac:spMk id="24" creationId="{F6B92503-6984-4D15-8B98-8718709B785D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6:27.532" v="196"/>
          <ac:spMkLst>
            <pc:docMk/>
            <pc:sldMk cId="3864701386" sldId="266"/>
            <ac:spMk id="26" creationId="{08DDF938-524E-4C18-A47D-C00627832366}"/>
          </ac:spMkLst>
        </pc:spChg>
        <pc:grpChg chg="add">
          <ac:chgData name="Karol Piech" userId="S::kpiech0606@uczen.sp71.wroc.pl::dc6862f4-0c4f-4447-8210-3f1642532601" providerId="AD" clId="Web-{EBCE38AF-3E93-494B-905A-51EF94430EAB}" dt="2020-10-08T12:26:27.532" v="196"/>
          <ac:grpSpMkLst>
            <pc:docMk/>
            <pc:sldMk cId="3864701386" sldId="266"/>
            <ac:grpSpMk id="16" creationId="{93DC754C-7E09-422D-A8BB-AF632E90DFA2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26:27.532" v="196"/>
          <ac:grpSpMkLst>
            <pc:docMk/>
            <pc:sldMk cId="3864701386" sldId="266"/>
            <ac:grpSpMk id="28" creationId="{3773FAF5-C452-4455-9411-D6AF5EBD4CA9}"/>
          </ac:grpSpMkLst>
        </pc:grpChg>
      </pc:sldChg>
      <pc:sldChg chg="addSp delSp modSp new mod ord setBg">
        <pc:chgData name="Karol Piech" userId="S::kpiech0606@uczen.sp71.wroc.pl::dc6862f4-0c4f-4447-8210-3f1642532601" providerId="AD" clId="Web-{EBCE38AF-3E93-494B-905A-51EF94430EAB}" dt="2020-10-08T12:23:00.121" v="147"/>
        <pc:sldMkLst>
          <pc:docMk/>
          <pc:sldMk cId="1102405219" sldId="267"/>
        </pc:sldMkLst>
        <pc:spChg chg="mod ord">
          <ac:chgData name="Karol Piech" userId="S::kpiech0606@uczen.sp71.wroc.pl::dc6862f4-0c4f-4447-8210-3f1642532601" providerId="AD" clId="Web-{EBCE38AF-3E93-494B-905A-51EF94430EAB}" dt="2020-10-08T12:23:00.121" v="147"/>
          <ac:spMkLst>
            <pc:docMk/>
            <pc:sldMk cId="1102405219" sldId="267"/>
            <ac:spMk id="2" creationId="{FEC2E3C4-92D8-4D7E-852F-96674297401A}"/>
          </ac:spMkLst>
        </pc:spChg>
        <pc:spChg chg="del">
          <ac:chgData name="Karol Piech" userId="S::kpiech0606@uczen.sp71.wroc.pl::dc6862f4-0c4f-4447-8210-3f1642532601" providerId="AD" clId="Web-{EBCE38AF-3E93-494B-905A-51EF94430EAB}" dt="2020-10-08T12:22:31.980" v="146"/>
          <ac:spMkLst>
            <pc:docMk/>
            <pc:sldMk cId="1102405219" sldId="267"/>
            <ac:spMk id="3" creationId="{AEDA174C-3704-4751-BFA5-C735FD59EA5E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3:00.121" v="147"/>
          <ac:spMkLst>
            <pc:docMk/>
            <pc:sldMk cId="1102405219" sldId="267"/>
            <ac:spMk id="16" creationId="{7D6BF779-0B8C-4CC2-9268-9506AD0C5331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3:00.121" v="147"/>
          <ac:spMkLst>
            <pc:docMk/>
            <pc:sldMk cId="1102405219" sldId="267"/>
            <ac:spMk id="18" creationId="{3A397E3E-B90C-4D82-BAAA-36F7AC6A4565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3:00.121" v="147"/>
          <ac:spMkLst>
            <pc:docMk/>
            <pc:sldMk cId="1102405219" sldId="267"/>
            <ac:spMk id="20" creationId="{7582D135-987B-4B60-98DD-FCAC2EBE0002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3:00.121" v="147"/>
          <ac:spMkLst>
            <pc:docMk/>
            <pc:sldMk cId="1102405219" sldId="267"/>
            <ac:spMk id="22" creationId="{A27EED08-F758-428D-92F0-868A12EC73FA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3:00.121" v="147"/>
          <ac:spMkLst>
            <pc:docMk/>
            <pc:sldMk cId="1102405219" sldId="267"/>
            <ac:spMk id="24" creationId="{129E7BE5-5357-47DA-9C1C-BFE6E84C3FDE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3:00.121" v="147"/>
          <ac:spMkLst>
            <pc:docMk/>
            <pc:sldMk cId="1102405219" sldId="267"/>
            <ac:spMk id="26" creationId="{1E5A83E3-8A11-4492-BB6E-F5F2240316FB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3:00.121" v="147"/>
          <ac:spMkLst>
            <pc:docMk/>
            <pc:sldMk cId="1102405219" sldId="267"/>
            <ac:spMk id="28" creationId="{F65A9AF0-FB45-4625-A891-9302AB814580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3:00.121" v="147"/>
          <ac:spMkLst>
            <pc:docMk/>
            <pc:sldMk cId="1102405219" sldId="267"/>
            <ac:spMk id="34" creationId="{90A7F83A-9728-4030-8E45-9ECF1ABCCC12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3:00.121" v="147"/>
          <ac:spMkLst>
            <pc:docMk/>
            <pc:sldMk cId="1102405219" sldId="267"/>
            <ac:spMk id="36" creationId="{6B3AD2E3-0AAD-4808-835D-6DB434CD30B0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3:00.121" v="147"/>
          <ac:spMkLst>
            <pc:docMk/>
            <pc:sldMk cId="1102405219" sldId="267"/>
            <ac:spMk id="38" creationId="{FF44C53F-67DE-411B-8D73-EEA2966CA86D}"/>
          </ac:spMkLst>
        </pc:spChg>
        <pc:grpChg chg="add">
          <ac:chgData name="Karol Piech" userId="S::kpiech0606@uczen.sp71.wroc.pl::dc6862f4-0c4f-4447-8210-3f1642532601" providerId="AD" clId="Web-{EBCE38AF-3E93-494B-905A-51EF94430EAB}" dt="2020-10-08T12:23:00.121" v="147"/>
          <ac:grpSpMkLst>
            <pc:docMk/>
            <pc:sldMk cId="1102405219" sldId="267"/>
            <ac:grpSpMk id="9" creationId="{8A351602-3772-4279-B0D3-A523F6F6EAB3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23:00.121" v="147"/>
          <ac:grpSpMkLst>
            <pc:docMk/>
            <pc:sldMk cId="1102405219" sldId="267"/>
            <ac:grpSpMk id="30" creationId="{BB7A900B-006E-46F4-831E-5AABAEE45EE1}"/>
          </ac:grpSpMkLst>
        </pc:grpChg>
        <pc:picChg chg="add mod ord">
          <ac:chgData name="Karol Piech" userId="S::kpiech0606@uczen.sp71.wroc.pl::dc6862f4-0c4f-4447-8210-3f1642532601" providerId="AD" clId="Web-{EBCE38AF-3E93-494B-905A-51EF94430EAB}" dt="2020-10-08T12:23:00.121" v="147"/>
          <ac:picMkLst>
            <pc:docMk/>
            <pc:sldMk cId="1102405219" sldId="267"/>
            <ac:picMk id="4" creationId="{15F26A69-9569-4870-9152-2BE1D5B6B454}"/>
          </ac:picMkLst>
        </pc:picChg>
      </pc:sldChg>
      <pc:sldChg chg="addSp delSp modSp new mod ord setBg">
        <pc:chgData name="Karol Piech" userId="S::kpiech0606@uczen.sp71.wroc.pl::dc6862f4-0c4f-4447-8210-3f1642532601" providerId="AD" clId="Web-{EBCE38AF-3E93-494B-905A-51EF94430EAB}" dt="2020-10-08T12:44:27.650" v="481" actId="1076"/>
        <pc:sldMkLst>
          <pc:docMk/>
          <pc:sldMk cId="1444953572" sldId="268"/>
        </pc:sldMkLst>
        <pc:spChg chg="mod ord">
          <ac:chgData name="Karol Piech" userId="S::kpiech0606@uczen.sp71.wroc.pl::dc6862f4-0c4f-4447-8210-3f1642532601" providerId="AD" clId="Web-{EBCE38AF-3E93-494B-905A-51EF94430EAB}" dt="2020-10-08T12:43:53.008" v="476"/>
          <ac:spMkLst>
            <pc:docMk/>
            <pc:sldMk cId="1444953572" sldId="268"/>
            <ac:spMk id="2" creationId="{CA4AAD67-9D37-40E7-A159-08D464719A9A}"/>
          </ac:spMkLst>
        </pc:spChg>
        <pc:spChg chg="del">
          <ac:chgData name="Karol Piech" userId="S::kpiech0606@uczen.sp71.wroc.pl::dc6862f4-0c4f-4447-8210-3f1642532601" providerId="AD" clId="Web-{EBCE38AF-3E93-494B-905A-51EF94430EAB}" dt="2020-10-08T12:24:28.030" v="174"/>
          <ac:spMkLst>
            <pc:docMk/>
            <pc:sldMk cId="1444953572" sldId="268"/>
            <ac:spMk id="3" creationId="{6CAC26B4-B44A-4884-88E8-A450046E044D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43:53.008" v="476"/>
          <ac:spMkLst>
            <pc:docMk/>
            <pc:sldMk cId="1444953572" sldId="268"/>
            <ac:spMk id="16" creationId="{7D6BF779-0B8C-4CC2-9268-9506AD0C5331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43:53.008" v="476"/>
          <ac:spMkLst>
            <pc:docMk/>
            <pc:sldMk cId="1444953572" sldId="268"/>
            <ac:spMk id="18" creationId="{3A397E3E-B90C-4D82-BAAA-36F7AC6A4565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43:53.008" v="476"/>
          <ac:spMkLst>
            <pc:docMk/>
            <pc:sldMk cId="1444953572" sldId="268"/>
            <ac:spMk id="20" creationId="{7582D135-987B-4B60-98DD-FCAC2EBE0002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43:53.008" v="476"/>
          <ac:spMkLst>
            <pc:docMk/>
            <pc:sldMk cId="1444953572" sldId="268"/>
            <ac:spMk id="22" creationId="{A27EED08-F758-428D-92F0-868A12EC73FA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43:53.008" v="476"/>
          <ac:spMkLst>
            <pc:docMk/>
            <pc:sldMk cId="1444953572" sldId="268"/>
            <ac:spMk id="24" creationId="{129E7BE5-5357-47DA-9C1C-BFE6E84C3FDE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43:53.008" v="476"/>
          <ac:spMkLst>
            <pc:docMk/>
            <pc:sldMk cId="1444953572" sldId="268"/>
            <ac:spMk id="26" creationId="{1E5A83E3-8A11-4492-BB6E-F5F2240316FB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43:53.008" v="476"/>
          <ac:spMkLst>
            <pc:docMk/>
            <pc:sldMk cId="1444953572" sldId="268"/>
            <ac:spMk id="28" creationId="{F65A9AF0-FB45-4625-A891-9302AB814580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43:53.008" v="476"/>
          <ac:spMkLst>
            <pc:docMk/>
            <pc:sldMk cId="1444953572" sldId="268"/>
            <ac:spMk id="34" creationId="{90A7F83A-9728-4030-8E45-9ECF1ABCCC12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43:53.008" v="476"/>
          <ac:spMkLst>
            <pc:docMk/>
            <pc:sldMk cId="1444953572" sldId="268"/>
            <ac:spMk id="36" creationId="{6B3AD2E3-0AAD-4808-835D-6DB434CD30B0}"/>
          </ac:spMkLst>
        </pc:spChg>
        <pc:spChg chg="add del">
          <ac:chgData name="Karol Piech" userId="S::kpiech0606@uczen.sp71.wroc.pl::dc6862f4-0c4f-4447-8210-3f1642532601" providerId="AD" clId="Web-{EBCE38AF-3E93-494B-905A-51EF94430EAB}" dt="2020-10-08T12:43:53.008" v="476"/>
          <ac:spMkLst>
            <pc:docMk/>
            <pc:sldMk cId="1444953572" sldId="268"/>
            <ac:spMk id="38" creationId="{FF44C53F-67DE-411B-8D73-EEA2966CA86D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43:53.008" v="476"/>
          <ac:spMkLst>
            <pc:docMk/>
            <pc:sldMk cId="1444953572" sldId="268"/>
            <ac:spMk id="42" creationId="{A85CD8BF-0369-4A69-A790-431C1698CFAC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43:53.008" v="476"/>
          <ac:spMkLst>
            <pc:docMk/>
            <pc:sldMk cId="1444953572" sldId="268"/>
            <ac:spMk id="45" creationId="{5A0118C5-4F8D-4CF4-BADD-53FEACC6C42A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43:53.008" v="476"/>
          <ac:spMkLst>
            <pc:docMk/>
            <pc:sldMk cId="1444953572" sldId="268"/>
            <ac:spMk id="47" creationId="{F98F79A4-A6C7-4101-B1E9-27E05CB7CFA0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43:53.008" v="476"/>
          <ac:spMkLst>
            <pc:docMk/>
            <pc:sldMk cId="1444953572" sldId="268"/>
            <ac:spMk id="49" creationId="{79AFCB35-9C04-4524-A0B1-57FF6865D013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43:53.008" v="476"/>
          <ac:spMkLst>
            <pc:docMk/>
            <pc:sldMk cId="1444953572" sldId="268"/>
            <ac:spMk id="51" creationId="{D11AD2AD-0BA0-4DD3-8EEA-84686A0E718C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43:53.008" v="476"/>
          <ac:spMkLst>
            <pc:docMk/>
            <pc:sldMk cId="1444953572" sldId="268"/>
            <ac:spMk id="53" creationId="{83C8019B-3985-409B-9B87-494B974EE9A2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43:53.008" v="476"/>
          <ac:spMkLst>
            <pc:docMk/>
            <pc:sldMk cId="1444953572" sldId="268"/>
            <ac:spMk id="55" creationId="{9E5C5460-229E-46C8-A712-CC317985420F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43:53.008" v="476"/>
          <ac:spMkLst>
            <pc:docMk/>
            <pc:sldMk cId="1444953572" sldId="268"/>
            <ac:spMk id="57" creationId="{B85A4DB3-61AA-49A1-85A9-B3397CD519AB}"/>
          </ac:spMkLst>
        </pc:spChg>
        <pc:grpChg chg="add del">
          <ac:chgData name="Karol Piech" userId="S::kpiech0606@uczen.sp71.wroc.pl::dc6862f4-0c4f-4447-8210-3f1642532601" providerId="AD" clId="Web-{EBCE38AF-3E93-494B-905A-51EF94430EAB}" dt="2020-10-08T12:43:53.008" v="476"/>
          <ac:grpSpMkLst>
            <pc:docMk/>
            <pc:sldMk cId="1444953572" sldId="268"/>
            <ac:grpSpMk id="9" creationId="{8A351602-3772-4279-B0D3-A523F6F6EAB3}"/>
          </ac:grpSpMkLst>
        </pc:grpChg>
        <pc:grpChg chg="add del">
          <ac:chgData name="Karol Piech" userId="S::kpiech0606@uczen.sp71.wroc.pl::dc6862f4-0c4f-4447-8210-3f1642532601" providerId="AD" clId="Web-{EBCE38AF-3E93-494B-905A-51EF94430EAB}" dt="2020-10-08T12:43:53.008" v="476"/>
          <ac:grpSpMkLst>
            <pc:docMk/>
            <pc:sldMk cId="1444953572" sldId="268"/>
            <ac:grpSpMk id="30" creationId="{BB7A900B-006E-46F4-831E-5AABAEE45EE1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43:53.008" v="476"/>
          <ac:grpSpMkLst>
            <pc:docMk/>
            <pc:sldMk cId="1444953572" sldId="268"/>
            <ac:grpSpMk id="59" creationId="{0C156BF8-7FF7-440F-BE2B-417DFFE8BFA5}"/>
          </ac:grpSpMkLst>
        </pc:grpChg>
        <pc:picChg chg="add mod ord">
          <ac:chgData name="Karol Piech" userId="S::kpiech0606@uczen.sp71.wroc.pl::dc6862f4-0c4f-4447-8210-3f1642532601" providerId="AD" clId="Web-{EBCE38AF-3E93-494B-905A-51EF94430EAB}" dt="2020-10-08T12:44:27.650" v="481" actId="1076"/>
          <ac:picMkLst>
            <pc:docMk/>
            <pc:sldMk cId="1444953572" sldId="268"/>
            <ac:picMk id="4" creationId="{EB6EFD3A-C3DF-4ED4-9505-3D8CBFAC9E07}"/>
          </ac:picMkLst>
        </pc:picChg>
      </pc:sldChg>
      <pc:sldChg chg="addSp delSp modSp new mod setBg">
        <pc:chgData name="Karol Piech" userId="S::kpiech0606@uczen.sp71.wroc.pl::dc6862f4-0c4f-4447-8210-3f1642532601" providerId="AD" clId="Web-{EBCE38AF-3E93-494B-905A-51EF94430EAB}" dt="2020-10-08T12:25:41.187" v="185"/>
        <pc:sldMkLst>
          <pc:docMk/>
          <pc:sldMk cId="116236485" sldId="269"/>
        </pc:sldMkLst>
        <pc:spChg chg="mod ord">
          <ac:chgData name="Karol Piech" userId="S::kpiech0606@uczen.sp71.wroc.pl::dc6862f4-0c4f-4447-8210-3f1642532601" providerId="AD" clId="Web-{EBCE38AF-3E93-494B-905A-51EF94430EAB}" dt="2020-10-08T12:25:41.187" v="185"/>
          <ac:spMkLst>
            <pc:docMk/>
            <pc:sldMk cId="116236485" sldId="269"/>
            <ac:spMk id="2" creationId="{DFD07C9E-5883-4900-84A1-793E96F87637}"/>
          </ac:spMkLst>
        </pc:spChg>
        <pc:spChg chg="del">
          <ac:chgData name="Karol Piech" userId="S::kpiech0606@uczen.sp71.wroc.pl::dc6862f4-0c4f-4447-8210-3f1642532601" providerId="AD" clId="Web-{EBCE38AF-3E93-494B-905A-51EF94430EAB}" dt="2020-10-08T12:25:18.578" v="184"/>
          <ac:spMkLst>
            <pc:docMk/>
            <pc:sldMk cId="116236485" sldId="269"/>
            <ac:spMk id="3" creationId="{7CCEADCD-7855-4B02-BE5D-4F33B8F4B5B5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41.187" v="185"/>
          <ac:spMkLst>
            <pc:docMk/>
            <pc:sldMk cId="116236485" sldId="269"/>
            <ac:spMk id="16" creationId="{7D6BF779-0B8C-4CC2-9268-9506AD0C5331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41.187" v="185"/>
          <ac:spMkLst>
            <pc:docMk/>
            <pc:sldMk cId="116236485" sldId="269"/>
            <ac:spMk id="18" creationId="{3A397E3E-B90C-4D82-BAAA-36F7AC6A4565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41.187" v="185"/>
          <ac:spMkLst>
            <pc:docMk/>
            <pc:sldMk cId="116236485" sldId="269"/>
            <ac:spMk id="20" creationId="{7582D135-987B-4B60-98DD-FCAC2EBE0002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41.187" v="185"/>
          <ac:spMkLst>
            <pc:docMk/>
            <pc:sldMk cId="116236485" sldId="269"/>
            <ac:spMk id="22" creationId="{A27EED08-F758-428D-92F0-868A12EC73FA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41.187" v="185"/>
          <ac:spMkLst>
            <pc:docMk/>
            <pc:sldMk cId="116236485" sldId="269"/>
            <ac:spMk id="24" creationId="{129E7BE5-5357-47DA-9C1C-BFE6E84C3FDE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41.187" v="185"/>
          <ac:spMkLst>
            <pc:docMk/>
            <pc:sldMk cId="116236485" sldId="269"/>
            <ac:spMk id="26" creationId="{1E5A83E3-8A11-4492-BB6E-F5F2240316FB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41.187" v="185"/>
          <ac:spMkLst>
            <pc:docMk/>
            <pc:sldMk cId="116236485" sldId="269"/>
            <ac:spMk id="28" creationId="{F65A9AF0-FB45-4625-A891-9302AB814580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41.187" v="185"/>
          <ac:spMkLst>
            <pc:docMk/>
            <pc:sldMk cId="116236485" sldId="269"/>
            <ac:spMk id="34" creationId="{90A7F83A-9728-4030-8E45-9ECF1ABCCC12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41.187" v="185"/>
          <ac:spMkLst>
            <pc:docMk/>
            <pc:sldMk cId="116236485" sldId="269"/>
            <ac:spMk id="36" creationId="{6B3AD2E3-0AAD-4808-835D-6DB434CD30B0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25:41.187" v="185"/>
          <ac:spMkLst>
            <pc:docMk/>
            <pc:sldMk cId="116236485" sldId="269"/>
            <ac:spMk id="38" creationId="{FF44C53F-67DE-411B-8D73-EEA2966CA86D}"/>
          </ac:spMkLst>
        </pc:spChg>
        <pc:grpChg chg="add">
          <ac:chgData name="Karol Piech" userId="S::kpiech0606@uczen.sp71.wroc.pl::dc6862f4-0c4f-4447-8210-3f1642532601" providerId="AD" clId="Web-{EBCE38AF-3E93-494B-905A-51EF94430EAB}" dt="2020-10-08T12:25:41.187" v="185"/>
          <ac:grpSpMkLst>
            <pc:docMk/>
            <pc:sldMk cId="116236485" sldId="269"/>
            <ac:grpSpMk id="9" creationId="{8A351602-3772-4279-B0D3-A523F6F6EAB3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25:41.187" v="185"/>
          <ac:grpSpMkLst>
            <pc:docMk/>
            <pc:sldMk cId="116236485" sldId="269"/>
            <ac:grpSpMk id="30" creationId="{BB7A900B-006E-46F4-831E-5AABAEE45EE1}"/>
          </ac:grpSpMkLst>
        </pc:grpChg>
        <pc:picChg chg="add mod ord">
          <ac:chgData name="Karol Piech" userId="S::kpiech0606@uczen.sp71.wroc.pl::dc6862f4-0c4f-4447-8210-3f1642532601" providerId="AD" clId="Web-{EBCE38AF-3E93-494B-905A-51EF94430EAB}" dt="2020-10-08T12:25:41.187" v="185"/>
          <ac:picMkLst>
            <pc:docMk/>
            <pc:sldMk cId="116236485" sldId="269"/>
            <ac:picMk id="4" creationId="{4AE3F9B9-8FC2-4105-964C-B050F27BDE23}"/>
          </ac:picMkLst>
        </pc:picChg>
      </pc:sldChg>
      <pc:sldChg chg="addSp delSp modSp new mod ord setBg">
        <pc:chgData name="Karol Piech" userId="S::kpiech0606@uczen.sp71.wroc.pl::dc6862f4-0c4f-4447-8210-3f1642532601" providerId="AD" clId="Web-{EBCE38AF-3E93-494B-905A-51EF94430EAB}" dt="2020-10-08T12:37:39.656" v="362"/>
        <pc:sldMkLst>
          <pc:docMk/>
          <pc:sldMk cId="3362077270" sldId="270"/>
        </pc:sldMkLst>
        <pc:spChg chg="mod ord">
          <ac:chgData name="Karol Piech" userId="S::kpiech0606@uczen.sp71.wroc.pl::dc6862f4-0c4f-4447-8210-3f1642532601" providerId="AD" clId="Web-{EBCE38AF-3E93-494B-905A-51EF94430EAB}" dt="2020-10-08T12:30:23.850" v="244"/>
          <ac:spMkLst>
            <pc:docMk/>
            <pc:sldMk cId="3362077270" sldId="270"/>
            <ac:spMk id="2" creationId="{99C86CF3-9F75-4CA6-972D-BCE27BB7608C}"/>
          </ac:spMkLst>
        </pc:spChg>
        <pc:spChg chg="del">
          <ac:chgData name="Karol Piech" userId="S::kpiech0606@uczen.sp71.wroc.pl::dc6862f4-0c4f-4447-8210-3f1642532601" providerId="AD" clId="Web-{EBCE38AF-3E93-494B-905A-51EF94430EAB}" dt="2020-10-08T12:30:05.256" v="238"/>
          <ac:spMkLst>
            <pc:docMk/>
            <pc:sldMk cId="3362077270" sldId="270"/>
            <ac:spMk id="3" creationId="{FF10B3A5-33A5-4134-832D-AE72F7A0A00C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30:23.850" v="244"/>
          <ac:spMkLst>
            <pc:docMk/>
            <pc:sldMk cId="3362077270" sldId="270"/>
            <ac:spMk id="16" creationId="{7D6BF779-0B8C-4CC2-9268-9506AD0C5331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30:23.850" v="244"/>
          <ac:spMkLst>
            <pc:docMk/>
            <pc:sldMk cId="3362077270" sldId="270"/>
            <ac:spMk id="18" creationId="{489B7BFD-8F45-4093-AD9C-91B15B0503D9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30:23.850" v="244"/>
          <ac:spMkLst>
            <pc:docMk/>
            <pc:sldMk cId="3362077270" sldId="270"/>
            <ac:spMk id="20" creationId="{5C7FA6E3-5183-4E37-B15B-91038FE1FBB2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30:23.850" v="244"/>
          <ac:spMkLst>
            <pc:docMk/>
            <pc:sldMk cId="3362077270" sldId="270"/>
            <ac:spMk id="31" creationId="{20046D4B-EE93-4EAF-9717-C56B1E6814BD}"/>
          </ac:spMkLst>
        </pc:spChg>
        <pc:spChg chg="add">
          <ac:chgData name="Karol Piech" userId="S::kpiech0606@uczen.sp71.wroc.pl::dc6862f4-0c4f-4447-8210-3f1642532601" providerId="AD" clId="Web-{EBCE38AF-3E93-494B-905A-51EF94430EAB}" dt="2020-10-08T12:30:23.850" v="244"/>
          <ac:spMkLst>
            <pc:docMk/>
            <pc:sldMk cId="3362077270" sldId="270"/>
            <ac:spMk id="33" creationId="{9A3B4D80-4945-4E47-8FA7-BA0541CB6A97}"/>
          </ac:spMkLst>
        </pc:spChg>
        <pc:grpChg chg="add">
          <ac:chgData name="Karol Piech" userId="S::kpiech0606@uczen.sp71.wroc.pl::dc6862f4-0c4f-4447-8210-3f1642532601" providerId="AD" clId="Web-{EBCE38AF-3E93-494B-905A-51EF94430EAB}" dt="2020-10-08T12:30:23.850" v="244"/>
          <ac:grpSpMkLst>
            <pc:docMk/>
            <pc:sldMk cId="3362077270" sldId="270"/>
            <ac:grpSpMk id="9" creationId="{8A351602-3772-4279-B0D3-A523F6F6EAB3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30:23.850" v="244"/>
          <ac:grpSpMkLst>
            <pc:docMk/>
            <pc:sldMk cId="3362077270" sldId="270"/>
            <ac:grpSpMk id="22" creationId="{F3F5D407-83EF-4D7F-9DAF-4C3CEB778FD2}"/>
          </ac:grpSpMkLst>
        </pc:grpChg>
        <pc:grpChg chg="add">
          <ac:chgData name="Karol Piech" userId="S::kpiech0606@uczen.sp71.wroc.pl::dc6862f4-0c4f-4447-8210-3f1642532601" providerId="AD" clId="Web-{EBCE38AF-3E93-494B-905A-51EF94430EAB}" dt="2020-10-08T12:30:23.850" v="244"/>
          <ac:grpSpMkLst>
            <pc:docMk/>
            <pc:sldMk cId="3362077270" sldId="270"/>
            <ac:grpSpMk id="26" creationId="{D2539C73-C848-4608-957A-D6C016913919}"/>
          </ac:grpSpMkLst>
        </pc:grpChg>
        <pc:picChg chg="add mod ord">
          <ac:chgData name="Karol Piech" userId="S::kpiech0606@uczen.sp71.wroc.pl::dc6862f4-0c4f-4447-8210-3f1642532601" providerId="AD" clId="Web-{EBCE38AF-3E93-494B-905A-51EF94430EAB}" dt="2020-10-08T12:30:23.850" v="244"/>
          <ac:picMkLst>
            <pc:docMk/>
            <pc:sldMk cId="3362077270" sldId="270"/>
            <ac:picMk id="4" creationId="{BF57B5B2-F406-44D5-8D30-ADD288FE046F}"/>
          </ac:picMkLst>
        </pc:picChg>
      </pc:sldChg>
      <pc:sldChg chg="modSp new del">
        <pc:chgData name="Karol Piech" userId="S::kpiech0606@uczen.sp71.wroc.pl::dc6862f4-0c4f-4447-8210-3f1642532601" providerId="AD" clId="Web-{EBCE38AF-3E93-494B-905A-51EF94430EAB}" dt="2020-10-08T12:35:34.826" v="261"/>
        <pc:sldMkLst>
          <pc:docMk/>
          <pc:sldMk cId="2289176419" sldId="271"/>
        </pc:sldMkLst>
        <pc:spChg chg="mod">
          <ac:chgData name="Karol Piech" userId="S::kpiech0606@uczen.sp71.wroc.pl::dc6862f4-0c4f-4447-8210-3f1642532601" providerId="AD" clId="Web-{EBCE38AF-3E93-494B-905A-51EF94430EAB}" dt="2020-10-08T12:35:26.857" v="258" actId="20577"/>
          <ac:spMkLst>
            <pc:docMk/>
            <pc:sldMk cId="2289176419" sldId="271"/>
            <ac:spMk id="2" creationId="{942BCA0E-0A21-4F8E-A3A7-DDFFBF9BA0F4}"/>
          </ac:spMkLst>
        </pc:spChg>
      </pc:sldChg>
    </pc:docChg>
  </pc:docChgLst>
  <pc:docChgLst>
    <pc:chgData clId="Web-{655E3560-66DD-4125-A245-0606A2F11357}"/>
    <pc:docChg chg="modSld">
      <pc:chgData name="" userId="" providerId="" clId="Web-{655E3560-66DD-4125-A245-0606A2F11357}" dt="2020-10-02T12:41:54.590" v="4" actId="20577"/>
      <pc:docMkLst>
        <pc:docMk/>
      </pc:docMkLst>
      <pc:sldChg chg="modSp">
        <pc:chgData name="" userId="" providerId="" clId="Web-{655E3560-66DD-4125-A245-0606A2F11357}" dt="2020-10-02T12:41:54.590" v="3" actId="20577"/>
        <pc:sldMkLst>
          <pc:docMk/>
          <pc:sldMk cId="4262868419" sldId="256"/>
        </pc:sldMkLst>
        <pc:spChg chg="mod">
          <ac:chgData name="" userId="" providerId="" clId="Web-{655E3560-66DD-4125-A245-0606A2F11357}" dt="2020-10-02T12:41:54.590" v="3" actId="20577"/>
          <ac:spMkLst>
            <pc:docMk/>
            <pc:sldMk cId="4262868419" sldId="256"/>
            <ac:spMk id="2" creationId="{70752FD7-76EF-4EBF-8807-5A08A9C8EA09}"/>
          </ac:spMkLst>
        </pc:spChg>
      </pc:sldChg>
    </pc:docChg>
  </pc:docChgLst>
  <pc:docChgLst>
    <pc:chgData name="Karol Piech" userId="S::kpiech0606@uczen.sp71.wroc.pl::dc6862f4-0c4f-4447-8210-3f1642532601" providerId="AD" clId="Web-{79EEA135-50F4-962D-0C88-C4D664599128}"/>
    <pc:docChg chg="addSld delSld modSld sldOrd">
      <pc:chgData name="Karol Piech" userId="S::kpiech0606@uczen.sp71.wroc.pl::dc6862f4-0c4f-4447-8210-3f1642532601" providerId="AD" clId="Web-{79EEA135-50F4-962D-0C88-C4D664599128}" dt="2020-10-08T12:57:14.165" v="136" actId="20577"/>
      <pc:docMkLst>
        <pc:docMk/>
      </pc:docMkLst>
      <pc:sldChg chg="modSp">
        <pc:chgData name="Karol Piech" userId="S::kpiech0606@uczen.sp71.wroc.pl::dc6862f4-0c4f-4447-8210-3f1642532601" providerId="AD" clId="Web-{79EEA135-50F4-962D-0C88-C4D664599128}" dt="2020-10-08T12:47:51.392" v="3" actId="1076"/>
        <pc:sldMkLst>
          <pc:docMk/>
          <pc:sldMk cId="4262868419" sldId="256"/>
        </pc:sldMkLst>
        <pc:picChg chg="mod">
          <ac:chgData name="Karol Piech" userId="S::kpiech0606@uczen.sp71.wroc.pl::dc6862f4-0c4f-4447-8210-3f1642532601" providerId="AD" clId="Web-{79EEA135-50F4-962D-0C88-C4D664599128}" dt="2020-10-08T12:47:51.392" v="3" actId="1076"/>
          <ac:picMkLst>
            <pc:docMk/>
            <pc:sldMk cId="4262868419" sldId="256"/>
            <ac:picMk id="6" creationId="{AA453A14-9A3E-4992-BB87-0E35F6C6C805}"/>
          </ac:picMkLst>
        </pc:picChg>
      </pc:sldChg>
      <pc:sldChg chg="ord">
        <pc:chgData name="Karol Piech" userId="S::kpiech0606@uczen.sp71.wroc.pl::dc6862f4-0c4f-4447-8210-3f1642532601" providerId="AD" clId="Web-{79EEA135-50F4-962D-0C88-C4D664599128}" dt="2020-10-08T12:48:31.534" v="4"/>
        <pc:sldMkLst>
          <pc:docMk/>
          <pc:sldMk cId="1957691452" sldId="258"/>
        </pc:sldMkLst>
      </pc:sldChg>
      <pc:sldChg chg="ord">
        <pc:chgData name="Karol Piech" userId="S::kpiech0606@uczen.sp71.wroc.pl::dc6862f4-0c4f-4447-8210-3f1642532601" providerId="AD" clId="Web-{79EEA135-50F4-962D-0C88-C4D664599128}" dt="2020-10-08T12:48:35.549" v="5"/>
        <pc:sldMkLst>
          <pc:docMk/>
          <pc:sldMk cId="840508802" sldId="261"/>
        </pc:sldMkLst>
      </pc:sldChg>
      <pc:sldChg chg="ord">
        <pc:chgData name="Karol Piech" userId="S::kpiech0606@uczen.sp71.wroc.pl::dc6862f4-0c4f-4447-8210-3f1642532601" providerId="AD" clId="Web-{79EEA135-50F4-962D-0C88-C4D664599128}" dt="2020-10-08T12:48:38.284" v="6"/>
        <pc:sldMkLst>
          <pc:docMk/>
          <pc:sldMk cId="1413002178" sldId="262"/>
        </pc:sldMkLst>
      </pc:sldChg>
      <pc:sldChg chg="modSp del ord">
        <pc:chgData name="Karol Piech" userId="S::kpiech0606@uczen.sp71.wroc.pl::dc6862f4-0c4f-4447-8210-3f1642532601" providerId="AD" clId="Web-{79EEA135-50F4-962D-0C88-C4D664599128}" dt="2020-10-08T12:52:36.834" v="11"/>
        <pc:sldMkLst>
          <pc:docMk/>
          <pc:sldMk cId="386071682" sldId="263"/>
        </pc:sldMkLst>
        <pc:picChg chg="mod">
          <ac:chgData name="Karol Piech" userId="S::kpiech0606@uczen.sp71.wroc.pl::dc6862f4-0c4f-4447-8210-3f1642532601" providerId="AD" clId="Web-{79EEA135-50F4-962D-0C88-C4D664599128}" dt="2020-10-08T12:52:26.724" v="10" actId="1076"/>
          <ac:picMkLst>
            <pc:docMk/>
            <pc:sldMk cId="386071682" sldId="263"/>
            <ac:picMk id="4" creationId="{FDB1FB89-38CC-4882-BF90-57243690D89A}"/>
          </ac:picMkLst>
        </pc:picChg>
      </pc:sldChg>
      <pc:sldChg chg="modSp">
        <pc:chgData name="Karol Piech" userId="S::kpiech0606@uczen.sp71.wroc.pl::dc6862f4-0c4f-4447-8210-3f1642532601" providerId="AD" clId="Web-{79EEA135-50F4-962D-0C88-C4D664599128}" dt="2020-10-08T12:57:10.603" v="134" actId="20577"/>
        <pc:sldMkLst>
          <pc:docMk/>
          <pc:sldMk cId="3864701386" sldId="266"/>
        </pc:sldMkLst>
        <pc:spChg chg="mod">
          <ac:chgData name="Karol Piech" userId="S::kpiech0606@uczen.sp71.wroc.pl::dc6862f4-0c4f-4447-8210-3f1642532601" providerId="AD" clId="Web-{79EEA135-50F4-962D-0C88-C4D664599128}" dt="2020-10-08T12:57:10.603" v="134" actId="20577"/>
          <ac:spMkLst>
            <pc:docMk/>
            <pc:sldMk cId="3864701386" sldId="266"/>
            <ac:spMk id="3" creationId="{07FEB321-CF26-AF48-B488-AF61EDF75161}"/>
          </ac:spMkLst>
        </pc:spChg>
      </pc:sldChg>
      <pc:sldChg chg="ord">
        <pc:chgData name="Karol Piech" userId="S::kpiech0606@uczen.sp71.wroc.pl::dc6862f4-0c4f-4447-8210-3f1642532601" providerId="AD" clId="Web-{79EEA135-50F4-962D-0C88-C4D664599128}" dt="2020-10-08T12:48:49.237" v="8"/>
        <pc:sldMkLst>
          <pc:docMk/>
          <pc:sldMk cId="1102405219" sldId="267"/>
        </pc:sldMkLst>
      </pc:sldChg>
      <pc:sldChg chg="ord">
        <pc:chgData name="Karol Piech" userId="S::kpiech0606@uczen.sp71.wroc.pl::dc6862f4-0c4f-4447-8210-3f1642532601" providerId="AD" clId="Web-{79EEA135-50F4-962D-0C88-C4D664599128}" dt="2020-10-08T12:48:47.034" v="7"/>
        <pc:sldMkLst>
          <pc:docMk/>
          <pc:sldMk cId="1444953572" sldId="268"/>
        </pc:sldMkLst>
      </pc:sldChg>
      <pc:sldChg chg="addSp delSp modSp new mod setBg">
        <pc:chgData name="Karol Piech" userId="S::kpiech0606@uczen.sp71.wroc.pl::dc6862f4-0c4f-4447-8210-3f1642532601" providerId="AD" clId="Web-{79EEA135-50F4-962D-0C88-C4D664599128}" dt="2020-10-08T12:55:37.023" v="34" actId="20577"/>
        <pc:sldMkLst>
          <pc:docMk/>
          <pc:sldMk cId="90027205" sldId="271"/>
        </pc:sldMkLst>
        <pc:spChg chg="mod">
          <ac:chgData name="Karol Piech" userId="S::kpiech0606@uczen.sp71.wroc.pl::dc6862f4-0c4f-4447-8210-3f1642532601" providerId="AD" clId="Web-{79EEA135-50F4-962D-0C88-C4D664599128}" dt="2020-10-08T12:55:37.023" v="34" actId="20577"/>
          <ac:spMkLst>
            <pc:docMk/>
            <pc:sldMk cId="90027205" sldId="271"/>
            <ac:spMk id="2" creationId="{29680DAE-1BF1-41DD-BDB1-94370DD92B21}"/>
          </ac:spMkLst>
        </pc:spChg>
        <pc:spChg chg="del">
          <ac:chgData name="Karol Piech" userId="S::kpiech0606@uczen.sp71.wroc.pl::dc6862f4-0c4f-4447-8210-3f1642532601" providerId="AD" clId="Web-{79EEA135-50F4-962D-0C88-C4D664599128}" dt="2020-10-08T12:54:51.742" v="13"/>
          <ac:spMkLst>
            <pc:docMk/>
            <pc:sldMk cId="90027205" sldId="271"/>
            <ac:spMk id="3" creationId="{85A202B2-4A4D-4D4F-B5A8-FBFE4FBD3F35}"/>
          </ac:spMkLst>
        </pc:spChg>
        <pc:spChg chg="add">
          <ac:chgData name="Karol Piech" userId="S::kpiech0606@uczen.sp71.wroc.pl::dc6862f4-0c4f-4447-8210-3f1642532601" providerId="AD" clId="Web-{79EEA135-50F4-962D-0C88-C4D664599128}" dt="2020-10-08T12:55:15.382" v="21"/>
          <ac:spMkLst>
            <pc:docMk/>
            <pc:sldMk cId="90027205" sldId="271"/>
            <ac:spMk id="8" creationId="{43526696-E176-4E83-AAFA-0351A8EB8295}"/>
          </ac:spMkLst>
        </pc:spChg>
        <pc:spChg chg="add">
          <ac:chgData name="Karol Piech" userId="S::kpiech0606@uczen.sp71.wroc.pl::dc6862f4-0c4f-4447-8210-3f1642532601" providerId="AD" clId="Web-{79EEA135-50F4-962D-0C88-C4D664599128}" dt="2020-10-08T12:55:15.382" v="21"/>
          <ac:spMkLst>
            <pc:docMk/>
            <pc:sldMk cId="90027205" sldId="271"/>
            <ac:spMk id="11" creationId="{5A0118C5-4F8D-4CF4-BADD-53FEACC6C42A}"/>
          </ac:spMkLst>
        </pc:spChg>
        <pc:grpChg chg="add">
          <ac:chgData name="Karol Piech" userId="S::kpiech0606@uczen.sp71.wroc.pl::dc6862f4-0c4f-4447-8210-3f1642532601" providerId="AD" clId="Web-{79EEA135-50F4-962D-0C88-C4D664599128}" dt="2020-10-08T12:55:15.382" v="21"/>
          <ac:grpSpMkLst>
            <pc:docMk/>
            <pc:sldMk cId="90027205" sldId="271"/>
            <ac:grpSpMk id="13" creationId="{B894EFA8-F425-4D19-A94B-445388B31E20}"/>
          </ac:grpSpMkLst>
        </pc:grpChg>
        <pc:grpChg chg="add">
          <ac:chgData name="Karol Piech" userId="S::kpiech0606@uczen.sp71.wroc.pl::dc6862f4-0c4f-4447-8210-3f1642532601" providerId="AD" clId="Web-{79EEA135-50F4-962D-0C88-C4D664599128}" dt="2020-10-08T12:55:15.382" v="21"/>
          <ac:grpSpMkLst>
            <pc:docMk/>
            <pc:sldMk cId="90027205" sldId="271"/>
            <ac:grpSpMk id="17" creationId="{C28CAB86-AA69-4EF8-A4E2-4E020497D0BB}"/>
          </ac:grpSpMkLst>
        </pc:grpChg>
        <pc:grpChg chg="add">
          <ac:chgData name="Karol Piech" userId="S::kpiech0606@uczen.sp71.wroc.pl::dc6862f4-0c4f-4447-8210-3f1642532601" providerId="AD" clId="Web-{79EEA135-50F4-962D-0C88-C4D664599128}" dt="2020-10-08T12:55:15.382" v="21"/>
          <ac:grpSpMkLst>
            <pc:docMk/>
            <pc:sldMk cId="90027205" sldId="271"/>
            <ac:grpSpMk id="21" creationId="{617CAA5F-37E3-4DF6-9DD0-68A40D21611B}"/>
          </ac:grpSpMkLst>
        </pc:grpChg>
        <pc:grpChg chg="add">
          <ac:chgData name="Karol Piech" userId="S::kpiech0606@uczen.sp71.wroc.pl::dc6862f4-0c4f-4447-8210-3f1642532601" providerId="AD" clId="Web-{79EEA135-50F4-962D-0C88-C4D664599128}" dt="2020-10-08T12:55:15.382" v="21"/>
          <ac:grpSpMkLst>
            <pc:docMk/>
            <pc:sldMk cId="90027205" sldId="271"/>
            <ac:grpSpMk id="28" creationId="{582A903B-6B78-4F0A-B7C9-3D80499020B8}"/>
          </ac:grpSpMkLst>
        </pc:grpChg>
        <pc:picChg chg="add mod ord">
          <ac:chgData name="Karol Piech" userId="S::kpiech0606@uczen.sp71.wroc.pl::dc6862f4-0c4f-4447-8210-3f1642532601" providerId="AD" clId="Web-{79EEA135-50F4-962D-0C88-C4D664599128}" dt="2020-10-08T12:55:15.382" v="21"/>
          <ac:picMkLst>
            <pc:docMk/>
            <pc:sldMk cId="90027205" sldId="271"/>
            <ac:picMk id="4" creationId="{3BF1C590-7335-40D8-BD2F-3847441E74AB}"/>
          </ac:picMkLst>
        </pc:picChg>
      </pc:sldChg>
    </pc:docChg>
  </pc:docChgLst>
  <pc:docChgLst>
    <pc:chgData name="Karol Piech" userId="S::kpiech0606@uczen.sp71.wroc.pl::dc6862f4-0c4f-4447-8210-3f1642532601" providerId="AD" clId="Web-{655E3560-66DD-4125-A245-0606A2F11357}"/>
    <pc:docChg chg="addSld modSld sldOrd addMainMaster delMainMaster">
      <pc:chgData name="Karol Piech" userId="S::kpiech0606@uczen.sp71.wroc.pl::dc6862f4-0c4f-4447-8210-3f1642532601" providerId="AD" clId="Web-{655E3560-66DD-4125-A245-0606A2F11357}" dt="2020-10-02T12:56:08.827" v="276" actId="14100"/>
      <pc:docMkLst>
        <pc:docMk/>
      </pc:docMkLst>
      <pc:sldChg chg="addSp delSp modSp mod setBg modClrScheme chgLayout">
        <pc:chgData name="Karol Piech" userId="S::kpiech0606@uczen.sp71.wroc.pl::dc6862f4-0c4f-4447-8210-3f1642532601" providerId="AD" clId="Web-{655E3560-66DD-4125-A245-0606A2F11357}" dt="2020-10-02T12:51:56" v="147" actId="20577"/>
        <pc:sldMkLst>
          <pc:docMk/>
          <pc:sldMk cId="4262868419" sldId="256"/>
        </pc:sldMkLst>
        <pc:spChg chg="mod">
          <ac:chgData name="Karol Piech" userId="S::kpiech0606@uczen.sp71.wroc.pl::dc6862f4-0c4f-4447-8210-3f1642532601" providerId="AD" clId="Web-{655E3560-66DD-4125-A245-0606A2F11357}" dt="2020-10-02T12:44:21.442" v="61"/>
          <ac:spMkLst>
            <pc:docMk/>
            <pc:sldMk cId="4262868419" sldId="256"/>
            <ac:spMk id="2" creationId="{70752FD7-76EF-4EBF-8807-5A08A9C8EA09}"/>
          </ac:spMkLst>
        </pc:spChg>
        <pc:spChg chg="mod">
          <ac:chgData name="Karol Piech" userId="S::kpiech0606@uczen.sp71.wroc.pl::dc6862f4-0c4f-4447-8210-3f1642532601" providerId="AD" clId="Web-{655E3560-66DD-4125-A245-0606A2F11357}" dt="2020-10-02T12:51:56" v="147" actId="20577"/>
          <ac:spMkLst>
            <pc:docMk/>
            <pc:sldMk cId="4262868419" sldId="256"/>
            <ac:spMk id="3" creationId="{F4C8D8C1-1062-49B2-BB56-D9F8E5DA6EB6}"/>
          </ac:spMkLst>
        </pc:spChg>
        <pc:spChg chg="add del mod">
          <ac:chgData name="Karol Piech" userId="S::kpiech0606@uczen.sp71.wroc.pl::dc6862f4-0c4f-4447-8210-3f1642532601" providerId="AD" clId="Web-{655E3560-66DD-4125-A245-0606A2F11357}" dt="2020-10-02T12:44:21.442" v="61"/>
          <ac:spMkLst>
            <pc:docMk/>
            <pc:sldMk cId="4262868419" sldId="256"/>
            <ac:spMk id="5" creationId="{9E433CB3-EAB2-4842-A1DD-7BC051B55670}"/>
          </ac:spMkLst>
        </pc:spChg>
        <pc:spChg chg="add del">
          <ac:chgData name="Karol Piech" userId="S::kpiech0606@uczen.sp71.wroc.pl::dc6862f4-0c4f-4447-8210-3f1642532601" providerId="AD" clId="Web-{655E3560-66DD-4125-A245-0606A2F11357}" dt="2020-10-02T12:44:21.442" v="61"/>
          <ac:spMkLst>
            <pc:docMk/>
            <pc:sldMk cId="4262868419" sldId="256"/>
            <ac:spMk id="7" creationId="{D37E9081-32E2-43C3-80C8-7F3854D9D056}"/>
          </ac:spMkLst>
        </pc:spChg>
        <pc:spChg chg="add del">
          <ac:chgData name="Karol Piech" userId="S::kpiech0606@uczen.sp71.wroc.pl::dc6862f4-0c4f-4447-8210-3f1642532601" providerId="AD" clId="Web-{655E3560-66DD-4125-A245-0606A2F11357}" dt="2020-10-02T12:42:10.951" v="7"/>
          <ac:spMkLst>
            <pc:docMk/>
            <pc:sldMk cId="4262868419" sldId="256"/>
            <ac:spMk id="9" creationId="{9B7AD9F6-8CE7-4299-8FC6-328F4DCD3FF9}"/>
          </ac:spMkLst>
        </pc:spChg>
        <pc:spChg chg="add del">
          <ac:chgData name="Karol Piech" userId="S::kpiech0606@uczen.sp71.wroc.pl::dc6862f4-0c4f-4447-8210-3f1642532601" providerId="AD" clId="Web-{655E3560-66DD-4125-A245-0606A2F11357}" dt="2020-10-02T12:42:10.951" v="7"/>
          <ac:spMkLst>
            <pc:docMk/>
            <pc:sldMk cId="4262868419" sldId="256"/>
            <ac:spMk id="11" creationId="{F49775AF-8896-43EE-92C6-83497D6DC56F}"/>
          </ac:spMkLst>
        </pc:spChg>
        <pc:spChg chg="add">
          <ac:chgData name="Karol Piech" userId="S::kpiech0606@uczen.sp71.wroc.pl::dc6862f4-0c4f-4447-8210-3f1642532601" providerId="AD" clId="Web-{655E3560-66DD-4125-A245-0606A2F11357}" dt="2020-10-02T12:44:21.442" v="61"/>
          <ac:spMkLst>
            <pc:docMk/>
            <pc:sldMk cId="4262868419" sldId="256"/>
            <ac:spMk id="12" creationId="{489B7BFD-8F45-4093-AD9C-91B15B0503D9}"/>
          </ac:spMkLst>
        </pc:spChg>
        <pc:spChg chg="add">
          <ac:chgData name="Karol Piech" userId="S::kpiech0606@uczen.sp71.wroc.pl::dc6862f4-0c4f-4447-8210-3f1642532601" providerId="AD" clId="Web-{655E3560-66DD-4125-A245-0606A2F11357}" dt="2020-10-02T12:44:21.442" v="61"/>
          <ac:spMkLst>
            <pc:docMk/>
            <pc:sldMk cId="4262868419" sldId="256"/>
            <ac:spMk id="14" creationId="{5C7FA6E3-5183-4E37-B15B-91038FE1FBB2}"/>
          </ac:spMkLst>
        </pc:spChg>
        <pc:spChg chg="add">
          <ac:chgData name="Karol Piech" userId="S::kpiech0606@uczen.sp71.wroc.pl::dc6862f4-0c4f-4447-8210-3f1642532601" providerId="AD" clId="Web-{655E3560-66DD-4125-A245-0606A2F11357}" dt="2020-10-02T12:44:21.442" v="61"/>
          <ac:spMkLst>
            <pc:docMk/>
            <pc:sldMk cId="4262868419" sldId="256"/>
            <ac:spMk id="25" creationId="{20046D4B-EE93-4EAF-9717-C56B1E6814BD}"/>
          </ac:spMkLst>
        </pc:spChg>
        <pc:spChg chg="add">
          <ac:chgData name="Karol Piech" userId="S::kpiech0606@uczen.sp71.wroc.pl::dc6862f4-0c4f-4447-8210-3f1642532601" providerId="AD" clId="Web-{655E3560-66DD-4125-A245-0606A2F11357}" dt="2020-10-02T12:44:21.442" v="61"/>
          <ac:spMkLst>
            <pc:docMk/>
            <pc:sldMk cId="4262868419" sldId="256"/>
            <ac:spMk id="27" creationId="{9A3B4D80-4945-4E47-8FA7-BA0541CB6A97}"/>
          </ac:spMkLst>
        </pc:spChg>
        <pc:grpChg chg="add">
          <ac:chgData name="Karol Piech" userId="S::kpiech0606@uczen.sp71.wroc.pl::dc6862f4-0c4f-4447-8210-3f1642532601" providerId="AD" clId="Web-{655E3560-66DD-4125-A245-0606A2F11357}" dt="2020-10-02T12:44:21.442" v="61"/>
          <ac:grpSpMkLst>
            <pc:docMk/>
            <pc:sldMk cId="4262868419" sldId="256"/>
            <ac:grpSpMk id="16" creationId="{F3F5D407-83EF-4D7F-9DAF-4C3CEB778FD2}"/>
          </ac:grpSpMkLst>
        </pc:grpChg>
        <pc:grpChg chg="add">
          <ac:chgData name="Karol Piech" userId="S::kpiech0606@uczen.sp71.wroc.pl::dc6862f4-0c4f-4447-8210-3f1642532601" providerId="AD" clId="Web-{655E3560-66DD-4125-A245-0606A2F11357}" dt="2020-10-02T12:44:21.442" v="61"/>
          <ac:grpSpMkLst>
            <pc:docMk/>
            <pc:sldMk cId="4262868419" sldId="256"/>
            <ac:grpSpMk id="20" creationId="{D2539C73-C848-4608-957A-D6C016913919}"/>
          </ac:grpSpMkLst>
        </pc:grpChg>
        <pc:picChg chg="add del">
          <ac:chgData name="Karol Piech" userId="S::kpiech0606@uczen.sp71.wroc.pl::dc6862f4-0c4f-4447-8210-3f1642532601" providerId="AD" clId="Web-{655E3560-66DD-4125-A245-0606A2F11357}" dt="2020-10-02T12:42:10.951" v="7"/>
          <ac:picMkLst>
            <pc:docMk/>
            <pc:sldMk cId="4262868419" sldId="256"/>
            <ac:picMk id="4" creationId="{E9E334F6-46A3-4D32-8218-A52BFE18B280}"/>
          </ac:picMkLst>
        </pc:picChg>
        <pc:picChg chg="add mod">
          <ac:chgData name="Karol Piech" userId="S::kpiech0606@uczen.sp71.wroc.pl::dc6862f4-0c4f-4447-8210-3f1642532601" providerId="AD" clId="Web-{655E3560-66DD-4125-A245-0606A2F11357}" dt="2020-10-02T12:44:21.442" v="61"/>
          <ac:picMkLst>
            <pc:docMk/>
            <pc:sldMk cId="4262868419" sldId="256"/>
            <ac:picMk id="6" creationId="{AA453A14-9A3E-4992-BB87-0E35F6C6C805}"/>
          </ac:picMkLst>
        </pc:picChg>
      </pc:sldChg>
      <pc:sldChg chg="addSp delSp modSp new">
        <pc:chgData name="Karol Piech" userId="S::kpiech0606@uczen.sp71.wroc.pl::dc6862f4-0c4f-4447-8210-3f1642532601" providerId="AD" clId="Web-{655E3560-66DD-4125-A245-0606A2F11357}" dt="2020-10-02T12:45:59.933" v="73" actId="1076"/>
        <pc:sldMkLst>
          <pc:docMk/>
          <pc:sldMk cId="9779817" sldId="257"/>
        </pc:sldMkLst>
        <pc:spChg chg="mod">
          <ac:chgData name="Karol Piech" userId="S::kpiech0606@uczen.sp71.wroc.pl::dc6862f4-0c4f-4447-8210-3f1642532601" providerId="AD" clId="Web-{655E3560-66DD-4125-A245-0606A2F11357}" dt="2020-10-02T12:45:57.495" v="70" actId="20577"/>
          <ac:spMkLst>
            <pc:docMk/>
            <pc:sldMk cId="9779817" sldId="257"/>
            <ac:spMk id="2" creationId="{12CA1534-86B9-4F3B-BF45-58562E1EC7AF}"/>
          </ac:spMkLst>
        </pc:spChg>
        <pc:spChg chg="del">
          <ac:chgData name="Karol Piech" userId="S::kpiech0606@uczen.sp71.wroc.pl::dc6862f4-0c4f-4447-8210-3f1642532601" providerId="AD" clId="Web-{655E3560-66DD-4125-A245-0606A2F11357}" dt="2020-10-02T12:45:48.838" v="63"/>
          <ac:spMkLst>
            <pc:docMk/>
            <pc:sldMk cId="9779817" sldId="257"/>
            <ac:spMk id="3" creationId="{723A391A-8D77-49FE-8FDD-6B22CD45E314}"/>
          </ac:spMkLst>
        </pc:spChg>
        <pc:picChg chg="add mod ord">
          <ac:chgData name="Karol Piech" userId="S::kpiech0606@uczen.sp71.wroc.pl::dc6862f4-0c4f-4447-8210-3f1642532601" providerId="AD" clId="Web-{655E3560-66DD-4125-A245-0606A2F11357}" dt="2020-10-02T12:45:59.933" v="73" actId="1076"/>
          <ac:picMkLst>
            <pc:docMk/>
            <pc:sldMk cId="9779817" sldId="257"/>
            <ac:picMk id="4" creationId="{86B5EE0F-6DB8-44CB-A2A8-F9E650FCB6EA}"/>
          </ac:picMkLst>
        </pc:picChg>
      </pc:sldChg>
      <pc:sldChg chg="addSp delSp modSp new">
        <pc:chgData name="Karol Piech" userId="S::kpiech0606@uczen.sp71.wroc.pl::dc6862f4-0c4f-4447-8210-3f1642532601" providerId="AD" clId="Web-{655E3560-66DD-4125-A245-0606A2F11357}" dt="2020-10-02T12:46:48.107" v="84"/>
        <pc:sldMkLst>
          <pc:docMk/>
          <pc:sldMk cId="1957691452" sldId="258"/>
        </pc:sldMkLst>
        <pc:spChg chg="mod">
          <ac:chgData name="Karol Piech" userId="S::kpiech0606@uczen.sp71.wroc.pl::dc6862f4-0c4f-4447-8210-3f1642532601" providerId="AD" clId="Web-{655E3560-66DD-4125-A245-0606A2F11357}" dt="2020-10-02T12:46:10.339" v="81" actId="20577"/>
          <ac:spMkLst>
            <pc:docMk/>
            <pc:sldMk cId="1957691452" sldId="258"/>
            <ac:spMk id="2" creationId="{62615052-5179-4F2F-A9C4-C5D061B37316}"/>
          </ac:spMkLst>
        </pc:spChg>
        <pc:spChg chg="del">
          <ac:chgData name="Karol Piech" userId="S::kpiech0606@uczen.sp71.wroc.pl::dc6862f4-0c4f-4447-8210-3f1642532601" providerId="AD" clId="Web-{655E3560-66DD-4125-A245-0606A2F11357}" dt="2020-10-02T12:46:48.107" v="84"/>
          <ac:spMkLst>
            <pc:docMk/>
            <pc:sldMk cId="1957691452" sldId="258"/>
            <ac:spMk id="3" creationId="{D2822CFB-902D-4AA7-A94D-6C500137ED07}"/>
          </ac:spMkLst>
        </pc:spChg>
        <pc:picChg chg="add mod ord">
          <ac:chgData name="Karol Piech" userId="S::kpiech0606@uczen.sp71.wroc.pl::dc6862f4-0c4f-4447-8210-3f1642532601" providerId="AD" clId="Web-{655E3560-66DD-4125-A245-0606A2F11357}" dt="2020-10-02T12:46:48.107" v="84"/>
          <ac:picMkLst>
            <pc:docMk/>
            <pc:sldMk cId="1957691452" sldId="258"/>
            <ac:picMk id="4" creationId="{3382911C-556B-4D69-BF04-0368308D52A3}"/>
          </ac:picMkLst>
        </pc:picChg>
      </pc:sldChg>
      <pc:sldChg chg="addSp delSp modSp new">
        <pc:chgData name="Karol Piech" userId="S::kpiech0606@uczen.sp71.wroc.pl::dc6862f4-0c4f-4447-8210-3f1642532601" providerId="AD" clId="Web-{655E3560-66DD-4125-A245-0606A2F11357}" dt="2020-10-02T12:47:34.297" v="92" actId="14100"/>
        <pc:sldMkLst>
          <pc:docMk/>
          <pc:sldMk cId="494765116" sldId="259"/>
        </pc:sldMkLst>
        <pc:spChg chg="mod">
          <ac:chgData name="Karol Piech" userId="S::kpiech0606@uczen.sp71.wroc.pl::dc6862f4-0c4f-4447-8210-3f1642532601" providerId="AD" clId="Web-{655E3560-66DD-4125-A245-0606A2F11357}" dt="2020-10-02T12:47:02.999" v="88" actId="20577"/>
          <ac:spMkLst>
            <pc:docMk/>
            <pc:sldMk cId="494765116" sldId="259"/>
            <ac:spMk id="2" creationId="{5A5F6B22-D339-48D3-98C8-33E581A4DE54}"/>
          </ac:spMkLst>
        </pc:spChg>
        <pc:spChg chg="del">
          <ac:chgData name="Karol Piech" userId="S::kpiech0606@uczen.sp71.wroc.pl::dc6862f4-0c4f-4447-8210-3f1642532601" providerId="AD" clId="Web-{655E3560-66DD-4125-A245-0606A2F11357}" dt="2020-10-02T12:47:29.906" v="91"/>
          <ac:spMkLst>
            <pc:docMk/>
            <pc:sldMk cId="494765116" sldId="259"/>
            <ac:spMk id="3" creationId="{5908FAD3-BFD2-4907-866A-D9C5D6F882C6}"/>
          </ac:spMkLst>
        </pc:spChg>
        <pc:picChg chg="add mod ord">
          <ac:chgData name="Karol Piech" userId="S::kpiech0606@uczen.sp71.wroc.pl::dc6862f4-0c4f-4447-8210-3f1642532601" providerId="AD" clId="Web-{655E3560-66DD-4125-A245-0606A2F11357}" dt="2020-10-02T12:47:34.297" v="92" actId="14100"/>
          <ac:picMkLst>
            <pc:docMk/>
            <pc:sldMk cId="494765116" sldId="259"/>
            <ac:picMk id="4" creationId="{8B455EDA-7939-4B4E-A6B6-9593F2301246}"/>
          </ac:picMkLst>
        </pc:picChg>
      </pc:sldChg>
      <pc:sldChg chg="addSp delSp modSp new">
        <pc:chgData name="Karol Piech" userId="S::kpiech0606@uczen.sp71.wroc.pl::dc6862f4-0c4f-4447-8210-3f1642532601" providerId="AD" clId="Web-{655E3560-66DD-4125-A245-0606A2F11357}" dt="2020-10-02T12:48:16.784" v="99" actId="20577"/>
        <pc:sldMkLst>
          <pc:docMk/>
          <pc:sldMk cId="3836625888" sldId="260"/>
        </pc:sldMkLst>
        <pc:spChg chg="mod">
          <ac:chgData name="Karol Piech" userId="S::kpiech0606@uczen.sp71.wroc.pl::dc6862f4-0c4f-4447-8210-3f1642532601" providerId="AD" clId="Web-{655E3560-66DD-4125-A245-0606A2F11357}" dt="2020-10-02T12:48:16.784" v="99" actId="20577"/>
          <ac:spMkLst>
            <pc:docMk/>
            <pc:sldMk cId="3836625888" sldId="260"/>
            <ac:spMk id="2" creationId="{0919C100-31D9-49C9-92B9-F27B98C73923}"/>
          </ac:spMkLst>
        </pc:spChg>
        <pc:spChg chg="del">
          <ac:chgData name="Karol Piech" userId="S::kpiech0606@uczen.sp71.wroc.pl::dc6862f4-0c4f-4447-8210-3f1642532601" providerId="AD" clId="Web-{655E3560-66DD-4125-A245-0606A2F11357}" dt="2020-10-02T12:48:11.300" v="94"/>
          <ac:spMkLst>
            <pc:docMk/>
            <pc:sldMk cId="3836625888" sldId="260"/>
            <ac:spMk id="3" creationId="{7827F8F8-BBC0-4E3C-9B8B-6AE9DA0AA0F6}"/>
          </ac:spMkLst>
        </pc:spChg>
        <pc:picChg chg="add mod ord">
          <ac:chgData name="Karol Piech" userId="S::kpiech0606@uczen.sp71.wroc.pl::dc6862f4-0c4f-4447-8210-3f1642532601" providerId="AD" clId="Web-{655E3560-66DD-4125-A245-0606A2F11357}" dt="2020-10-02T12:48:11.300" v="94"/>
          <ac:picMkLst>
            <pc:docMk/>
            <pc:sldMk cId="3836625888" sldId="260"/>
            <ac:picMk id="4" creationId="{156E8302-D8F2-4091-A25B-AA7D2D71E414}"/>
          </ac:picMkLst>
        </pc:picChg>
      </pc:sldChg>
      <pc:sldChg chg="addSp delSp modSp new mod setBg">
        <pc:chgData name="Karol Piech" userId="S::kpiech0606@uczen.sp71.wroc.pl::dc6862f4-0c4f-4447-8210-3f1642532601" providerId="AD" clId="Web-{655E3560-66DD-4125-A245-0606A2F11357}" dt="2020-10-02T12:48:46.223" v="109" actId="20577"/>
        <pc:sldMkLst>
          <pc:docMk/>
          <pc:sldMk cId="840508802" sldId="261"/>
        </pc:sldMkLst>
        <pc:spChg chg="mod ord">
          <ac:chgData name="Karol Piech" userId="S::kpiech0606@uczen.sp71.wroc.pl::dc6862f4-0c4f-4447-8210-3f1642532601" providerId="AD" clId="Web-{655E3560-66DD-4125-A245-0606A2F11357}" dt="2020-10-02T12:48:46.223" v="109" actId="20577"/>
          <ac:spMkLst>
            <pc:docMk/>
            <pc:sldMk cId="840508802" sldId="261"/>
            <ac:spMk id="2" creationId="{14BEC844-62AC-45A6-BCED-76D825400627}"/>
          </ac:spMkLst>
        </pc:spChg>
        <pc:spChg chg="del">
          <ac:chgData name="Karol Piech" userId="S::kpiech0606@uczen.sp71.wroc.pl::dc6862f4-0c4f-4447-8210-3f1642532601" providerId="AD" clId="Web-{655E3560-66DD-4125-A245-0606A2F11357}" dt="2020-10-02T12:48:36.629" v="103"/>
          <ac:spMkLst>
            <pc:docMk/>
            <pc:sldMk cId="840508802" sldId="261"/>
            <ac:spMk id="3" creationId="{2BFBE212-87C4-41FD-A83F-EA3EED328380}"/>
          </ac:spMkLst>
        </pc:spChg>
        <pc:spChg chg="add">
          <ac:chgData name="Karol Piech" userId="S::kpiech0606@uczen.sp71.wroc.pl::dc6862f4-0c4f-4447-8210-3f1642532601" providerId="AD" clId="Web-{655E3560-66DD-4125-A245-0606A2F11357}" dt="2020-10-02T12:48:41.239" v="104"/>
          <ac:spMkLst>
            <pc:docMk/>
            <pc:sldMk cId="840508802" sldId="261"/>
            <ac:spMk id="16" creationId="{7D6BF779-0B8C-4CC2-9268-9506AD0C5331}"/>
          </ac:spMkLst>
        </pc:spChg>
        <pc:spChg chg="add">
          <ac:chgData name="Karol Piech" userId="S::kpiech0606@uczen.sp71.wroc.pl::dc6862f4-0c4f-4447-8210-3f1642532601" providerId="AD" clId="Web-{655E3560-66DD-4125-A245-0606A2F11357}" dt="2020-10-02T12:48:41.239" v="104"/>
          <ac:spMkLst>
            <pc:docMk/>
            <pc:sldMk cId="840508802" sldId="261"/>
            <ac:spMk id="18" creationId="{489B7BFD-8F45-4093-AD9C-91B15B0503D9}"/>
          </ac:spMkLst>
        </pc:spChg>
        <pc:spChg chg="add">
          <ac:chgData name="Karol Piech" userId="S::kpiech0606@uczen.sp71.wroc.pl::dc6862f4-0c4f-4447-8210-3f1642532601" providerId="AD" clId="Web-{655E3560-66DD-4125-A245-0606A2F11357}" dt="2020-10-02T12:48:41.239" v="104"/>
          <ac:spMkLst>
            <pc:docMk/>
            <pc:sldMk cId="840508802" sldId="261"/>
            <ac:spMk id="20" creationId="{5C7FA6E3-5183-4E37-B15B-91038FE1FBB2}"/>
          </ac:spMkLst>
        </pc:spChg>
        <pc:spChg chg="add">
          <ac:chgData name="Karol Piech" userId="S::kpiech0606@uczen.sp71.wroc.pl::dc6862f4-0c4f-4447-8210-3f1642532601" providerId="AD" clId="Web-{655E3560-66DD-4125-A245-0606A2F11357}" dt="2020-10-02T12:48:41.239" v="104"/>
          <ac:spMkLst>
            <pc:docMk/>
            <pc:sldMk cId="840508802" sldId="261"/>
            <ac:spMk id="31" creationId="{20046D4B-EE93-4EAF-9717-C56B1E6814BD}"/>
          </ac:spMkLst>
        </pc:spChg>
        <pc:spChg chg="add">
          <ac:chgData name="Karol Piech" userId="S::kpiech0606@uczen.sp71.wroc.pl::dc6862f4-0c4f-4447-8210-3f1642532601" providerId="AD" clId="Web-{655E3560-66DD-4125-A245-0606A2F11357}" dt="2020-10-02T12:48:41.239" v="104"/>
          <ac:spMkLst>
            <pc:docMk/>
            <pc:sldMk cId="840508802" sldId="261"/>
            <ac:spMk id="33" creationId="{9A3B4D80-4945-4E47-8FA7-BA0541CB6A97}"/>
          </ac:spMkLst>
        </pc:spChg>
        <pc:grpChg chg="add">
          <ac:chgData name="Karol Piech" userId="S::kpiech0606@uczen.sp71.wroc.pl::dc6862f4-0c4f-4447-8210-3f1642532601" providerId="AD" clId="Web-{655E3560-66DD-4125-A245-0606A2F11357}" dt="2020-10-02T12:48:41.239" v="104"/>
          <ac:grpSpMkLst>
            <pc:docMk/>
            <pc:sldMk cId="840508802" sldId="261"/>
            <ac:grpSpMk id="9" creationId="{8A351602-3772-4279-B0D3-A523F6F6EAB3}"/>
          </ac:grpSpMkLst>
        </pc:grpChg>
        <pc:grpChg chg="add">
          <ac:chgData name="Karol Piech" userId="S::kpiech0606@uczen.sp71.wroc.pl::dc6862f4-0c4f-4447-8210-3f1642532601" providerId="AD" clId="Web-{655E3560-66DD-4125-A245-0606A2F11357}" dt="2020-10-02T12:48:41.239" v="104"/>
          <ac:grpSpMkLst>
            <pc:docMk/>
            <pc:sldMk cId="840508802" sldId="261"/>
            <ac:grpSpMk id="22" creationId="{F3F5D407-83EF-4D7F-9DAF-4C3CEB778FD2}"/>
          </ac:grpSpMkLst>
        </pc:grpChg>
        <pc:grpChg chg="add">
          <ac:chgData name="Karol Piech" userId="S::kpiech0606@uczen.sp71.wroc.pl::dc6862f4-0c4f-4447-8210-3f1642532601" providerId="AD" clId="Web-{655E3560-66DD-4125-A245-0606A2F11357}" dt="2020-10-02T12:48:41.239" v="104"/>
          <ac:grpSpMkLst>
            <pc:docMk/>
            <pc:sldMk cId="840508802" sldId="261"/>
            <ac:grpSpMk id="26" creationId="{D2539C73-C848-4608-957A-D6C016913919}"/>
          </ac:grpSpMkLst>
        </pc:grpChg>
        <pc:picChg chg="add mod ord">
          <ac:chgData name="Karol Piech" userId="S::kpiech0606@uczen.sp71.wroc.pl::dc6862f4-0c4f-4447-8210-3f1642532601" providerId="AD" clId="Web-{655E3560-66DD-4125-A245-0606A2F11357}" dt="2020-10-02T12:48:41.239" v="104"/>
          <ac:picMkLst>
            <pc:docMk/>
            <pc:sldMk cId="840508802" sldId="261"/>
            <ac:picMk id="4" creationId="{2CAE8ECC-BF7A-4B9A-AE2A-216B02B2FD6E}"/>
          </ac:picMkLst>
        </pc:picChg>
      </pc:sldChg>
      <pc:sldChg chg="addSp delSp modSp new">
        <pc:chgData name="Karol Piech" userId="S::kpiech0606@uczen.sp71.wroc.pl::dc6862f4-0c4f-4447-8210-3f1642532601" providerId="AD" clId="Web-{655E3560-66DD-4125-A245-0606A2F11357}" dt="2020-10-02T12:49:45.696" v="116" actId="20577"/>
        <pc:sldMkLst>
          <pc:docMk/>
          <pc:sldMk cId="1413002178" sldId="262"/>
        </pc:sldMkLst>
        <pc:spChg chg="mod">
          <ac:chgData name="Karol Piech" userId="S::kpiech0606@uczen.sp71.wroc.pl::dc6862f4-0c4f-4447-8210-3f1642532601" providerId="AD" clId="Web-{655E3560-66DD-4125-A245-0606A2F11357}" dt="2020-10-02T12:49:45.696" v="116" actId="20577"/>
          <ac:spMkLst>
            <pc:docMk/>
            <pc:sldMk cId="1413002178" sldId="262"/>
            <ac:spMk id="2" creationId="{A0C53346-5389-4271-A59D-60002B138C25}"/>
          </ac:spMkLst>
        </pc:spChg>
        <pc:spChg chg="del">
          <ac:chgData name="Karol Piech" userId="S::kpiech0606@uczen.sp71.wroc.pl::dc6862f4-0c4f-4447-8210-3f1642532601" providerId="AD" clId="Web-{655E3560-66DD-4125-A245-0606A2F11357}" dt="2020-10-02T12:49:40.242" v="113"/>
          <ac:spMkLst>
            <pc:docMk/>
            <pc:sldMk cId="1413002178" sldId="262"/>
            <ac:spMk id="3" creationId="{471AB60E-9CC0-4913-AFC1-01F3A9A1F18C}"/>
          </ac:spMkLst>
        </pc:spChg>
        <pc:picChg chg="add mod ord">
          <ac:chgData name="Karol Piech" userId="S::kpiech0606@uczen.sp71.wroc.pl::dc6862f4-0c4f-4447-8210-3f1642532601" providerId="AD" clId="Web-{655E3560-66DD-4125-A245-0606A2F11357}" dt="2020-10-02T12:49:40.242" v="113"/>
          <ac:picMkLst>
            <pc:docMk/>
            <pc:sldMk cId="1413002178" sldId="262"/>
            <ac:picMk id="4" creationId="{00C59C15-C31A-4004-A44C-C617EC40A833}"/>
          </ac:picMkLst>
        </pc:picChg>
      </pc:sldChg>
      <pc:sldChg chg="addSp delSp modSp new ord">
        <pc:chgData name="Karol Piech" userId="S::kpiech0606@uczen.sp71.wroc.pl::dc6862f4-0c4f-4447-8210-3f1642532601" providerId="AD" clId="Web-{655E3560-66DD-4125-A245-0606A2F11357}" dt="2020-10-02T12:51:20.904" v="134" actId="20577"/>
        <pc:sldMkLst>
          <pc:docMk/>
          <pc:sldMk cId="386071682" sldId="263"/>
        </pc:sldMkLst>
        <pc:spChg chg="mod">
          <ac:chgData name="Karol Piech" userId="S::kpiech0606@uczen.sp71.wroc.pl::dc6862f4-0c4f-4447-8210-3f1642532601" providerId="AD" clId="Web-{655E3560-66DD-4125-A245-0606A2F11357}" dt="2020-10-02T12:51:20.904" v="134" actId="20577"/>
          <ac:spMkLst>
            <pc:docMk/>
            <pc:sldMk cId="386071682" sldId="263"/>
            <ac:spMk id="2" creationId="{EB01CF19-2C6D-4098-AB82-05EDB1782EA2}"/>
          </ac:spMkLst>
        </pc:spChg>
        <pc:spChg chg="del">
          <ac:chgData name="Karol Piech" userId="S::kpiech0606@uczen.sp71.wroc.pl::dc6862f4-0c4f-4447-8210-3f1642532601" providerId="AD" clId="Web-{655E3560-66DD-4125-A245-0606A2F11357}" dt="2020-10-02T12:51:09.482" v="121"/>
          <ac:spMkLst>
            <pc:docMk/>
            <pc:sldMk cId="386071682" sldId="263"/>
            <ac:spMk id="3" creationId="{E4B98B56-0707-4D4C-B8EF-AF9B8966468E}"/>
          </ac:spMkLst>
        </pc:spChg>
        <pc:picChg chg="add mod ord">
          <ac:chgData name="Karol Piech" userId="S::kpiech0606@uczen.sp71.wroc.pl::dc6862f4-0c4f-4447-8210-3f1642532601" providerId="AD" clId="Web-{655E3560-66DD-4125-A245-0606A2F11357}" dt="2020-10-02T12:51:09.482" v="121"/>
          <ac:picMkLst>
            <pc:docMk/>
            <pc:sldMk cId="386071682" sldId="263"/>
            <ac:picMk id="4" creationId="{FDB1FB89-38CC-4882-BF90-57243690D89A}"/>
          </ac:picMkLst>
        </pc:picChg>
      </pc:sldChg>
      <pc:sldChg chg="addSp delSp modSp new ord">
        <pc:chgData name="Karol Piech" userId="S::kpiech0606@uczen.sp71.wroc.pl::dc6862f4-0c4f-4447-8210-3f1642532601" providerId="AD" clId="Web-{655E3560-66DD-4125-A245-0606A2F11357}" dt="2020-10-02T12:53:21.317" v="158" actId="20577"/>
        <pc:sldMkLst>
          <pc:docMk/>
          <pc:sldMk cId="265462546" sldId="264"/>
        </pc:sldMkLst>
        <pc:spChg chg="mod">
          <ac:chgData name="Karol Piech" userId="S::kpiech0606@uczen.sp71.wroc.pl::dc6862f4-0c4f-4447-8210-3f1642532601" providerId="AD" clId="Web-{655E3560-66DD-4125-A245-0606A2F11357}" dt="2020-10-02T12:53:21.317" v="158" actId="20577"/>
          <ac:spMkLst>
            <pc:docMk/>
            <pc:sldMk cId="265462546" sldId="264"/>
            <ac:spMk id="2" creationId="{FB1E53F1-2FC8-45D9-97E8-9538219F4F95}"/>
          </ac:spMkLst>
        </pc:spChg>
        <pc:spChg chg="del">
          <ac:chgData name="Karol Piech" userId="S::kpiech0606@uczen.sp71.wroc.pl::dc6862f4-0c4f-4447-8210-3f1642532601" providerId="AD" clId="Web-{655E3560-66DD-4125-A245-0606A2F11357}" dt="2020-10-02T12:52:21.767" v="149"/>
          <ac:spMkLst>
            <pc:docMk/>
            <pc:sldMk cId="265462546" sldId="264"/>
            <ac:spMk id="3" creationId="{0F346DE6-A29A-40C9-8AEA-0CB48370CE55}"/>
          </ac:spMkLst>
        </pc:spChg>
        <pc:picChg chg="add mod ord">
          <ac:chgData name="Karol Piech" userId="S::kpiech0606@uczen.sp71.wroc.pl::dc6862f4-0c4f-4447-8210-3f1642532601" providerId="AD" clId="Web-{655E3560-66DD-4125-A245-0606A2F11357}" dt="2020-10-02T12:52:21.767" v="149"/>
          <ac:picMkLst>
            <pc:docMk/>
            <pc:sldMk cId="265462546" sldId="264"/>
            <ac:picMk id="4" creationId="{F4F47CB9-800D-4483-8706-73CA715ACF64}"/>
          </ac:picMkLst>
        </pc:picChg>
      </pc:sldChg>
      <pc:sldChg chg="addSp delSp modSp new ord">
        <pc:chgData name="Karol Piech" userId="S::kpiech0606@uczen.sp71.wroc.pl::dc6862f4-0c4f-4447-8210-3f1642532601" providerId="AD" clId="Web-{655E3560-66DD-4125-A245-0606A2F11357}" dt="2020-10-02T12:56:08.827" v="276" actId="14100"/>
        <pc:sldMkLst>
          <pc:docMk/>
          <pc:sldMk cId="2518671736" sldId="265"/>
        </pc:sldMkLst>
        <pc:spChg chg="mod">
          <ac:chgData name="Karol Piech" userId="S::kpiech0606@uczen.sp71.wroc.pl::dc6862f4-0c4f-4447-8210-3f1642532601" providerId="AD" clId="Web-{655E3560-66DD-4125-A245-0606A2F11357}" dt="2020-10-02T12:55:25.262" v="267" actId="20577"/>
          <ac:spMkLst>
            <pc:docMk/>
            <pc:sldMk cId="2518671736" sldId="265"/>
            <ac:spMk id="2" creationId="{B5CFCDCC-9A50-406C-9764-42ED50BF27E7}"/>
          </ac:spMkLst>
        </pc:spChg>
        <pc:spChg chg="del">
          <ac:chgData name="Karol Piech" userId="S::kpiech0606@uczen.sp71.wroc.pl::dc6862f4-0c4f-4447-8210-3f1642532601" providerId="AD" clId="Web-{655E3560-66DD-4125-A245-0606A2F11357}" dt="2020-10-02T12:55:55.764" v="270"/>
          <ac:spMkLst>
            <pc:docMk/>
            <pc:sldMk cId="2518671736" sldId="265"/>
            <ac:spMk id="3" creationId="{522482A3-E81F-4925-9EA9-C03E7AA3A669}"/>
          </ac:spMkLst>
        </pc:spChg>
        <pc:picChg chg="add mod ord">
          <ac:chgData name="Karol Piech" userId="S::kpiech0606@uczen.sp71.wroc.pl::dc6862f4-0c4f-4447-8210-3f1642532601" providerId="AD" clId="Web-{655E3560-66DD-4125-A245-0606A2F11357}" dt="2020-10-02T12:56:08.827" v="276" actId="14100"/>
          <ac:picMkLst>
            <pc:docMk/>
            <pc:sldMk cId="2518671736" sldId="265"/>
            <ac:picMk id="4" creationId="{27E8175F-A016-4BAC-A210-0AA205AC5A57}"/>
          </ac:picMkLst>
        </pc:picChg>
      </pc:sldChg>
      <pc:sldMasterChg chg="add del addSldLayout delSldLayout">
        <pc:chgData name="Karol Piech" userId="S::kpiech0606@uczen.sp71.wroc.pl::dc6862f4-0c4f-4447-8210-3f1642532601" providerId="AD" clId="Web-{655E3560-66DD-4125-A245-0606A2F11357}" dt="2020-10-02T12:42:11.044" v="8"/>
        <pc:sldMasterMkLst>
          <pc:docMk/>
          <pc:sldMasterMk cId="0" sldId="2147483648"/>
        </pc:sldMasterMkLst>
        <pc:sldLayoutChg chg="add del">
          <pc:chgData name="Karol Piech" userId="S::kpiech0606@uczen.sp71.wroc.pl::dc6862f4-0c4f-4447-8210-3f1642532601" providerId="AD" clId="Web-{655E3560-66DD-4125-A245-0606A2F11357}" dt="2020-10-02T12:42:11.044" v="8"/>
          <pc:sldLayoutMkLst>
            <pc:docMk/>
            <pc:sldMasterMk cId="0" sldId="2147483648"/>
            <pc:sldLayoutMk cId="0" sldId="2147483649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1.044" v="8"/>
          <pc:sldLayoutMkLst>
            <pc:docMk/>
            <pc:sldMasterMk cId="0" sldId="2147483648"/>
            <pc:sldLayoutMk cId="0" sldId="2147483650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1.044" v="8"/>
          <pc:sldLayoutMkLst>
            <pc:docMk/>
            <pc:sldMasterMk cId="0" sldId="2147483648"/>
            <pc:sldLayoutMk cId="0" sldId="2147483651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1.044" v="8"/>
          <pc:sldLayoutMkLst>
            <pc:docMk/>
            <pc:sldMasterMk cId="0" sldId="2147483648"/>
            <pc:sldLayoutMk cId="0" sldId="2147483652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1.044" v="8"/>
          <pc:sldLayoutMkLst>
            <pc:docMk/>
            <pc:sldMasterMk cId="0" sldId="2147483648"/>
            <pc:sldLayoutMk cId="0" sldId="2147483653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1.044" v="8"/>
          <pc:sldLayoutMkLst>
            <pc:docMk/>
            <pc:sldMasterMk cId="0" sldId="2147483648"/>
            <pc:sldLayoutMk cId="0" sldId="2147483654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1.044" v="8"/>
          <pc:sldLayoutMkLst>
            <pc:docMk/>
            <pc:sldMasterMk cId="0" sldId="2147483648"/>
            <pc:sldLayoutMk cId="0" sldId="2147483655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1.044" v="8"/>
          <pc:sldLayoutMkLst>
            <pc:docMk/>
            <pc:sldMasterMk cId="0" sldId="2147483648"/>
            <pc:sldLayoutMk cId="0" sldId="2147483656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1.044" v="8"/>
          <pc:sldLayoutMkLst>
            <pc:docMk/>
            <pc:sldMasterMk cId="0" sldId="2147483648"/>
            <pc:sldLayoutMk cId="0" sldId="2147483657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1.044" v="8"/>
          <pc:sldLayoutMkLst>
            <pc:docMk/>
            <pc:sldMasterMk cId="0" sldId="2147483648"/>
            <pc:sldLayoutMk cId="0" sldId="2147483658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1.044" v="8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add del replId addSldLayout delSldLayout">
        <pc:chgData name="Karol Piech" userId="S::kpiech0606@uczen.sp71.wroc.pl::dc6862f4-0c4f-4447-8210-3f1642532601" providerId="AD" clId="Web-{655E3560-66DD-4125-A245-0606A2F11357}" dt="2020-10-02T12:44:21.442" v="61"/>
        <pc:sldMasterMkLst>
          <pc:docMk/>
          <pc:sldMasterMk cId="4273813571" sldId="2147483660"/>
        </pc:sldMasterMkLst>
        <pc:sldLayoutChg chg="add del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4273813571" sldId="2147483660"/>
            <pc:sldLayoutMk cId="1188589411" sldId="2147483661"/>
          </pc:sldLayoutMkLst>
        </pc:sldLayoutChg>
        <pc:sldLayoutChg chg="add del replI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4273813571" sldId="2147483660"/>
            <pc:sldLayoutMk cId="220499127" sldId="2147483662"/>
          </pc:sldLayoutMkLst>
        </pc:sldLayoutChg>
        <pc:sldLayoutChg chg="add del replI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4273813571" sldId="2147483660"/>
            <pc:sldLayoutMk cId="2931594632" sldId="2147483663"/>
          </pc:sldLayoutMkLst>
        </pc:sldLayoutChg>
        <pc:sldLayoutChg chg="add del replI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4273813571" sldId="2147483660"/>
            <pc:sldLayoutMk cId="964090674" sldId="2147483664"/>
          </pc:sldLayoutMkLst>
        </pc:sldLayoutChg>
        <pc:sldLayoutChg chg="add del replI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4273813571" sldId="2147483660"/>
            <pc:sldLayoutMk cId="3968019181" sldId="2147483665"/>
          </pc:sldLayoutMkLst>
        </pc:sldLayoutChg>
        <pc:sldLayoutChg chg="add del replI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4273813571" sldId="2147483660"/>
            <pc:sldLayoutMk cId="684591650" sldId="2147483666"/>
          </pc:sldLayoutMkLst>
        </pc:sldLayoutChg>
        <pc:sldLayoutChg chg="add del replI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4273813571" sldId="2147483660"/>
            <pc:sldLayoutMk cId="209620742" sldId="2147483667"/>
          </pc:sldLayoutMkLst>
        </pc:sldLayoutChg>
        <pc:sldLayoutChg chg="add del replI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4273813571" sldId="2147483660"/>
            <pc:sldLayoutMk cId="834307441" sldId="2147483668"/>
          </pc:sldLayoutMkLst>
        </pc:sldLayoutChg>
        <pc:sldLayoutChg chg="add del replI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4273813571" sldId="2147483660"/>
            <pc:sldLayoutMk cId="127638777" sldId="2147483669"/>
          </pc:sldLayoutMkLst>
        </pc:sldLayoutChg>
        <pc:sldLayoutChg chg="add del replI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4273813571" sldId="2147483660"/>
            <pc:sldLayoutMk cId="2743108989" sldId="2147483670"/>
          </pc:sldLayoutMkLst>
        </pc:sldLayoutChg>
        <pc:sldLayoutChg chg="add del replI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4273813571" sldId="2147483660"/>
            <pc:sldLayoutMk cId="1437104332" sldId="2147483671"/>
          </pc:sldLayoutMkLst>
        </pc:sldLayoutChg>
      </pc:sldMasterChg>
      <pc:sldMasterChg chg="add del addSldLayout delSldLayout">
        <pc:chgData name="Karol Piech" userId="S::kpiech0606@uczen.sp71.wroc.pl::dc6862f4-0c4f-4447-8210-3f1642532601" providerId="AD" clId="Web-{655E3560-66DD-4125-A245-0606A2F11357}" dt="2020-10-02T12:42:10.951" v="7"/>
        <pc:sldMasterMkLst>
          <pc:docMk/>
          <pc:sldMasterMk cId="2879088986" sldId="2147483673"/>
        </pc:sldMasterMkLst>
        <pc:sldLayoutChg chg="add del">
          <pc:chgData name="Karol Piech" userId="S::kpiech0606@uczen.sp71.wroc.pl::dc6862f4-0c4f-4447-8210-3f1642532601" providerId="AD" clId="Web-{655E3560-66DD-4125-A245-0606A2F11357}" dt="2020-10-02T12:42:10.951" v="7"/>
          <pc:sldLayoutMkLst>
            <pc:docMk/>
            <pc:sldMasterMk cId="2879088986" sldId="2147483673"/>
            <pc:sldLayoutMk cId="847228421" sldId="2147483662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0.951" v="7"/>
          <pc:sldLayoutMkLst>
            <pc:docMk/>
            <pc:sldMasterMk cId="2879088986" sldId="2147483673"/>
            <pc:sldLayoutMk cId="229682878" sldId="2147483663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0.951" v="7"/>
          <pc:sldLayoutMkLst>
            <pc:docMk/>
            <pc:sldMasterMk cId="2879088986" sldId="2147483673"/>
            <pc:sldLayoutMk cId="564111160" sldId="2147483664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0.951" v="7"/>
          <pc:sldLayoutMkLst>
            <pc:docMk/>
            <pc:sldMasterMk cId="2879088986" sldId="2147483673"/>
            <pc:sldLayoutMk cId="1817352208" sldId="2147483665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0.951" v="7"/>
          <pc:sldLayoutMkLst>
            <pc:docMk/>
            <pc:sldMasterMk cId="2879088986" sldId="2147483673"/>
            <pc:sldLayoutMk cId="2592937609" sldId="2147483666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0.951" v="7"/>
          <pc:sldLayoutMkLst>
            <pc:docMk/>
            <pc:sldMasterMk cId="2879088986" sldId="2147483673"/>
            <pc:sldLayoutMk cId="3658294876" sldId="2147483667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0.951" v="7"/>
          <pc:sldLayoutMkLst>
            <pc:docMk/>
            <pc:sldMasterMk cId="2879088986" sldId="2147483673"/>
            <pc:sldLayoutMk cId="2623998411" sldId="2147483668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0.951" v="7"/>
          <pc:sldLayoutMkLst>
            <pc:docMk/>
            <pc:sldMasterMk cId="2879088986" sldId="2147483673"/>
            <pc:sldLayoutMk cId="2780765984" sldId="2147483669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0.951" v="7"/>
          <pc:sldLayoutMkLst>
            <pc:docMk/>
            <pc:sldMasterMk cId="2879088986" sldId="2147483673"/>
            <pc:sldLayoutMk cId="271264940" sldId="2147483670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0.951" v="7"/>
          <pc:sldLayoutMkLst>
            <pc:docMk/>
            <pc:sldMasterMk cId="2879088986" sldId="2147483673"/>
            <pc:sldLayoutMk cId="753366532" sldId="2147483671"/>
          </pc:sldLayoutMkLst>
        </pc:sldLayoutChg>
        <pc:sldLayoutChg chg="add del">
          <pc:chgData name="Karol Piech" userId="S::kpiech0606@uczen.sp71.wroc.pl::dc6862f4-0c4f-4447-8210-3f1642532601" providerId="AD" clId="Web-{655E3560-66DD-4125-A245-0606A2F11357}" dt="2020-10-02T12:42:10.951" v="7"/>
          <pc:sldLayoutMkLst>
            <pc:docMk/>
            <pc:sldMasterMk cId="2879088986" sldId="2147483673"/>
            <pc:sldLayoutMk cId="797878125" sldId="2147483672"/>
          </pc:sldLayoutMkLst>
        </pc:sldLayoutChg>
      </pc:sldMasterChg>
      <pc:sldMasterChg chg="add addSldLayout">
        <pc:chgData name="Karol Piech" userId="S::kpiech0606@uczen.sp71.wroc.pl::dc6862f4-0c4f-4447-8210-3f1642532601" providerId="AD" clId="Web-{655E3560-66DD-4125-A245-0606A2F11357}" dt="2020-10-02T12:44:21.442" v="61"/>
        <pc:sldMasterMkLst>
          <pc:docMk/>
          <pc:sldMasterMk cId="710373649" sldId="2147483695"/>
        </pc:sldMasterMkLst>
        <pc:sldLayoutChg chg="ad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710373649" sldId="2147483695"/>
            <pc:sldLayoutMk cId="3983118557" sldId="2147483684"/>
          </pc:sldLayoutMkLst>
        </pc:sldLayoutChg>
        <pc:sldLayoutChg chg="ad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710373649" sldId="2147483695"/>
            <pc:sldLayoutMk cId="4261551300" sldId="2147483685"/>
          </pc:sldLayoutMkLst>
        </pc:sldLayoutChg>
        <pc:sldLayoutChg chg="ad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710373649" sldId="2147483695"/>
            <pc:sldLayoutMk cId="213676707" sldId="2147483686"/>
          </pc:sldLayoutMkLst>
        </pc:sldLayoutChg>
        <pc:sldLayoutChg chg="ad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710373649" sldId="2147483695"/>
            <pc:sldLayoutMk cId="2398922105" sldId="2147483687"/>
          </pc:sldLayoutMkLst>
        </pc:sldLayoutChg>
        <pc:sldLayoutChg chg="ad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710373649" sldId="2147483695"/>
            <pc:sldLayoutMk cId="3027579041" sldId="2147483688"/>
          </pc:sldLayoutMkLst>
        </pc:sldLayoutChg>
        <pc:sldLayoutChg chg="ad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710373649" sldId="2147483695"/>
            <pc:sldLayoutMk cId="4284380820" sldId="2147483689"/>
          </pc:sldLayoutMkLst>
        </pc:sldLayoutChg>
        <pc:sldLayoutChg chg="ad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710373649" sldId="2147483695"/>
            <pc:sldLayoutMk cId="71657344" sldId="2147483690"/>
          </pc:sldLayoutMkLst>
        </pc:sldLayoutChg>
        <pc:sldLayoutChg chg="ad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710373649" sldId="2147483695"/>
            <pc:sldLayoutMk cId="2653123148" sldId="2147483691"/>
          </pc:sldLayoutMkLst>
        </pc:sldLayoutChg>
        <pc:sldLayoutChg chg="ad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710373649" sldId="2147483695"/>
            <pc:sldLayoutMk cId="566569724" sldId="2147483692"/>
          </pc:sldLayoutMkLst>
        </pc:sldLayoutChg>
        <pc:sldLayoutChg chg="ad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710373649" sldId="2147483695"/>
            <pc:sldLayoutMk cId="2581312087" sldId="2147483693"/>
          </pc:sldLayoutMkLst>
        </pc:sldLayoutChg>
        <pc:sldLayoutChg chg="add">
          <pc:chgData name="Karol Piech" userId="S::kpiech0606@uczen.sp71.wroc.pl::dc6862f4-0c4f-4447-8210-3f1642532601" providerId="AD" clId="Web-{655E3560-66DD-4125-A245-0606A2F11357}" dt="2020-10-02T12:44:21.442" v="61"/>
          <pc:sldLayoutMkLst>
            <pc:docMk/>
            <pc:sldMasterMk cId="710373649" sldId="2147483695"/>
            <pc:sldLayoutMk cId="780393125" sldId="2147483694"/>
          </pc:sldLayoutMkLst>
        </pc:sldLayoutChg>
      </pc:sldMasterChg>
    </pc:docChg>
  </pc:docChgLst>
  <pc:docChgLst>
    <pc:chgData name="Karol Piech" userId="S::kpiech0606@uczen.sp71.wroc.pl::dc6862f4-0c4f-4447-8210-3f1642532601" providerId="AD" clId="Web-{EF249041-4589-2139-9F12-5E0308CFA21F}"/>
    <pc:docChg chg="modSld">
      <pc:chgData name="Karol Piech" userId="S::kpiech0606@uczen.sp71.wroc.pl::dc6862f4-0c4f-4447-8210-3f1642532601" providerId="AD" clId="Web-{EF249041-4589-2139-9F12-5E0308CFA21F}" dt="2020-10-08T12:59:10.359" v="10" actId="14100"/>
      <pc:docMkLst>
        <pc:docMk/>
      </pc:docMkLst>
      <pc:sldChg chg="addSp delSp modSp mod modClrScheme delDesignElem chgLayout">
        <pc:chgData name="Karol Piech" userId="S::kpiech0606@uczen.sp71.wroc.pl::dc6862f4-0c4f-4447-8210-3f1642532601" providerId="AD" clId="Web-{EF249041-4589-2139-9F12-5E0308CFA21F}" dt="2020-10-08T12:59:10.359" v="10" actId="14100"/>
        <pc:sldMkLst>
          <pc:docMk/>
          <pc:sldMk cId="3362077270" sldId="270"/>
        </pc:sldMkLst>
        <pc:spChg chg="mod ord">
          <ac:chgData name="Karol Piech" userId="S::kpiech0606@uczen.sp71.wroc.pl::dc6862f4-0c4f-4447-8210-3f1642532601" providerId="AD" clId="Web-{EF249041-4589-2139-9F12-5E0308CFA21F}" dt="2020-10-08T12:58:51.686" v="5"/>
          <ac:spMkLst>
            <pc:docMk/>
            <pc:sldMk cId="3362077270" sldId="270"/>
            <ac:spMk id="2" creationId="{99C86CF3-9F75-4CA6-972D-BCE27BB7608C}"/>
          </ac:spMkLst>
        </pc:spChg>
        <pc:spChg chg="add mod ord">
          <ac:chgData name="Karol Piech" userId="S::kpiech0606@uczen.sp71.wroc.pl::dc6862f4-0c4f-4447-8210-3f1642532601" providerId="AD" clId="Web-{EF249041-4589-2139-9F12-5E0308CFA21F}" dt="2020-10-08T12:58:51.686" v="5"/>
          <ac:spMkLst>
            <pc:docMk/>
            <pc:sldMk cId="3362077270" sldId="270"/>
            <ac:spMk id="3" creationId="{44C2CECC-A389-49F0-80F0-E16B014D2AD4}"/>
          </ac:spMkLst>
        </pc:spChg>
        <pc:spChg chg="add">
          <ac:chgData name="Karol Piech" userId="S::kpiech0606@uczen.sp71.wroc.pl::dc6862f4-0c4f-4447-8210-3f1642532601" providerId="AD" clId="Web-{EF249041-4589-2139-9F12-5E0308CFA21F}" dt="2020-10-08T12:58:51.686" v="5"/>
          <ac:spMkLst>
            <pc:docMk/>
            <pc:sldMk cId="3362077270" sldId="270"/>
            <ac:spMk id="7" creationId="{104332FF-8349-42A5-B5C8-5EE3825CE252}"/>
          </ac:spMkLst>
        </pc:spChg>
        <pc:spChg chg="add">
          <ac:chgData name="Karol Piech" userId="S::kpiech0606@uczen.sp71.wroc.pl::dc6862f4-0c4f-4447-8210-3f1642532601" providerId="AD" clId="Web-{EF249041-4589-2139-9F12-5E0308CFA21F}" dt="2020-10-08T12:58:51.686" v="5"/>
          <ac:spMkLst>
            <pc:docMk/>
            <pc:sldMk cId="3362077270" sldId="270"/>
            <ac:spMk id="8" creationId="{5A0118C5-4F8D-4CF4-BADD-53FEACC6C42A}"/>
          </ac:spMkLst>
        </pc:spChg>
        <pc:spChg chg="del">
          <ac:chgData name="Karol Piech" userId="S::kpiech0606@uczen.sp71.wroc.pl::dc6862f4-0c4f-4447-8210-3f1642532601" providerId="AD" clId="Web-{EF249041-4589-2139-9F12-5E0308CFA21F}" dt="2020-10-08T12:58:41.936" v="4"/>
          <ac:spMkLst>
            <pc:docMk/>
            <pc:sldMk cId="3362077270" sldId="270"/>
            <ac:spMk id="16" creationId="{7D6BF779-0B8C-4CC2-9268-9506AD0C5331}"/>
          </ac:spMkLst>
        </pc:spChg>
        <pc:spChg chg="del">
          <ac:chgData name="Karol Piech" userId="S::kpiech0606@uczen.sp71.wroc.pl::dc6862f4-0c4f-4447-8210-3f1642532601" providerId="AD" clId="Web-{EF249041-4589-2139-9F12-5E0308CFA21F}" dt="2020-10-08T12:58:41.936" v="4"/>
          <ac:spMkLst>
            <pc:docMk/>
            <pc:sldMk cId="3362077270" sldId="270"/>
            <ac:spMk id="18" creationId="{489B7BFD-8F45-4093-AD9C-91B15B0503D9}"/>
          </ac:spMkLst>
        </pc:spChg>
        <pc:spChg chg="del">
          <ac:chgData name="Karol Piech" userId="S::kpiech0606@uczen.sp71.wroc.pl::dc6862f4-0c4f-4447-8210-3f1642532601" providerId="AD" clId="Web-{EF249041-4589-2139-9F12-5E0308CFA21F}" dt="2020-10-08T12:58:41.936" v="4"/>
          <ac:spMkLst>
            <pc:docMk/>
            <pc:sldMk cId="3362077270" sldId="270"/>
            <ac:spMk id="20" creationId="{5C7FA6E3-5183-4E37-B15B-91038FE1FBB2}"/>
          </ac:spMkLst>
        </pc:spChg>
        <pc:spChg chg="del">
          <ac:chgData name="Karol Piech" userId="S::kpiech0606@uczen.sp71.wroc.pl::dc6862f4-0c4f-4447-8210-3f1642532601" providerId="AD" clId="Web-{EF249041-4589-2139-9F12-5E0308CFA21F}" dt="2020-10-08T12:58:41.936" v="4"/>
          <ac:spMkLst>
            <pc:docMk/>
            <pc:sldMk cId="3362077270" sldId="270"/>
            <ac:spMk id="31" creationId="{20046D4B-EE93-4EAF-9717-C56B1E6814BD}"/>
          </ac:spMkLst>
        </pc:spChg>
        <pc:spChg chg="del">
          <ac:chgData name="Karol Piech" userId="S::kpiech0606@uczen.sp71.wroc.pl::dc6862f4-0c4f-4447-8210-3f1642532601" providerId="AD" clId="Web-{EF249041-4589-2139-9F12-5E0308CFA21F}" dt="2020-10-08T12:58:41.936" v="4"/>
          <ac:spMkLst>
            <pc:docMk/>
            <pc:sldMk cId="3362077270" sldId="270"/>
            <ac:spMk id="33" creationId="{9A3B4D80-4945-4E47-8FA7-BA0541CB6A97}"/>
          </ac:spMkLst>
        </pc:spChg>
        <pc:grpChg chg="add">
          <ac:chgData name="Karol Piech" userId="S::kpiech0606@uczen.sp71.wroc.pl::dc6862f4-0c4f-4447-8210-3f1642532601" providerId="AD" clId="Web-{EF249041-4589-2139-9F12-5E0308CFA21F}" dt="2020-10-08T12:58:51.686" v="5"/>
          <ac:grpSpMkLst>
            <pc:docMk/>
            <pc:sldMk cId="3362077270" sldId="270"/>
            <ac:grpSpMk id="6" creationId="{8997F1B7-1EE7-4EA5-A5A4-866F9A810C9F}"/>
          </ac:grpSpMkLst>
        </pc:grpChg>
        <pc:grpChg chg="del">
          <ac:chgData name="Karol Piech" userId="S::kpiech0606@uczen.sp71.wroc.pl::dc6862f4-0c4f-4447-8210-3f1642532601" providerId="AD" clId="Web-{EF249041-4589-2139-9F12-5E0308CFA21F}" dt="2020-10-08T12:58:41.936" v="4"/>
          <ac:grpSpMkLst>
            <pc:docMk/>
            <pc:sldMk cId="3362077270" sldId="270"/>
            <ac:grpSpMk id="9" creationId="{8A351602-3772-4279-B0D3-A523F6F6EAB3}"/>
          </ac:grpSpMkLst>
        </pc:grpChg>
        <pc:grpChg chg="add">
          <ac:chgData name="Karol Piech" userId="S::kpiech0606@uczen.sp71.wroc.pl::dc6862f4-0c4f-4447-8210-3f1642532601" providerId="AD" clId="Web-{EF249041-4589-2139-9F12-5E0308CFA21F}" dt="2020-10-08T12:58:51.686" v="5"/>
          <ac:grpSpMkLst>
            <pc:docMk/>
            <pc:sldMk cId="3362077270" sldId="270"/>
            <ac:grpSpMk id="15" creationId="{B894EFA8-F425-4D19-A94B-445388B31E20}"/>
          </ac:grpSpMkLst>
        </pc:grpChg>
        <pc:grpChg chg="del">
          <ac:chgData name="Karol Piech" userId="S::kpiech0606@uczen.sp71.wroc.pl::dc6862f4-0c4f-4447-8210-3f1642532601" providerId="AD" clId="Web-{EF249041-4589-2139-9F12-5E0308CFA21F}" dt="2020-10-08T12:58:41.936" v="4"/>
          <ac:grpSpMkLst>
            <pc:docMk/>
            <pc:sldMk cId="3362077270" sldId="270"/>
            <ac:grpSpMk id="22" creationId="{F3F5D407-83EF-4D7F-9DAF-4C3CEB778FD2}"/>
          </ac:grpSpMkLst>
        </pc:grpChg>
        <pc:grpChg chg="add">
          <ac:chgData name="Karol Piech" userId="S::kpiech0606@uczen.sp71.wroc.pl::dc6862f4-0c4f-4447-8210-3f1642532601" providerId="AD" clId="Web-{EF249041-4589-2139-9F12-5E0308CFA21F}" dt="2020-10-08T12:58:51.686" v="5"/>
          <ac:grpSpMkLst>
            <pc:docMk/>
            <pc:sldMk cId="3362077270" sldId="270"/>
            <ac:grpSpMk id="24" creationId="{C28CAB86-AA69-4EF8-A4E2-4E020497D0BB}"/>
          </ac:grpSpMkLst>
        </pc:grpChg>
        <pc:grpChg chg="del">
          <ac:chgData name="Karol Piech" userId="S::kpiech0606@uczen.sp71.wroc.pl::dc6862f4-0c4f-4447-8210-3f1642532601" providerId="AD" clId="Web-{EF249041-4589-2139-9F12-5E0308CFA21F}" dt="2020-10-08T12:58:41.936" v="4"/>
          <ac:grpSpMkLst>
            <pc:docMk/>
            <pc:sldMk cId="3362077270" sldId="270"/>
            <ac:grpSpMk id="26" creationId="{D2539C73-C848-4608-957A-D6C016913919}"/>
          </ac:grpSpMkLst>
        </pc:grpChg>
        <pc:grpChg chg="add">
          <ac:chgData name="Karol Piech" userId="S::kpiech0606@uczen.sp71.wroc.pl::dc6862f4-0c4f-4447-8210-3f1642532601" providerId="AD" clId="Web-{EF249041-4589-2139-9F12-5E0308CFA21F}" dt="2020-10-08T12:58:51.686" v="5"/>
          <ac:grpSpMkLst>
            <pc:docMk/>
            <pc:sldMk cId="3362077270" sldId="270"/>
            <ac:grpSpMk id="28" creationId="{617CAA5F-37E3-4DF6-9DD0-68A40D21611B}"/>
          </ac:grpSpMkLst>
        </pc:grpChg>
        <pc:grpChg chg="add">
          <ac:chgData name="Karol Piech" userId="S::kpiech0606@uczen.sp71.wroc.pl::dc6862f4-0c4f-4447-8210-3f1642532601" providerId="AD" clId="Web-{EF249041-4589-2139-9F12-5E0308CFA21F}" dt="2020-10-08T12:58:51.686" v="5"/>
          <ac:grpSpMkLst>
            <pc:docMk/>
            <pc:sldMk cId="3362077270" sldId="270"/>
            <ac:grpSpMk id="35" creationId="{582A903B-6B78-4F0A-B7C9-3D80499020B8}"/>
          </ac:grpSpMkLst>
        </pc:grpChg>
        <pc:picChg chg="mod ord modCrop">
          <ac:chgData name="Karol Piech" userId="S::kpiech0606@uczen.sp71.wroc.pl::dc6862f4-0c4f-4447-8210-3f1642532601" providerId="AD" clId="Web-{EF249041-4589-2139-9F12-5E0308CFA21F}" dt="2020-10-08T12:59:10.359" v="10" actId="14100"/>
          <ac:picMkLst>
            <pc:docMk/>
            <pc:sldMk cId="3362077270" sldId="270"/>
            <ac:picMk id="4" creationId="{BF57B5B2-F406-44D5-8D30-ADD288FE046F}"/>
          </ac:picMkLst>
        </pc:picChg>
      </pc:sldChg>
    </pc:docChg>
  </pc:docChgLst>
  <pc:docChgLst>
    <pc:chgData name="Karol Piech" userId="S::kpiech0606@uczen.sp71.wroc.pl::dc6862f4-0c4f-4447-8210-3f1642532601" providerId="AD" clId="Web-{1D7A52FF-CEE8-4406-BA35-5631B1C95F54}"/>
    <pc:docChg chg="modSld">
      <pc:chgData name="Karol Piech" userId="S::kpiech0606@uczen.sp71.wroc.pl::dc6862f4-0c4f-4447-8210-3f1642532601" providerId="AD" clId="Web-{1D7A52FF-CEE8-4406-BA35-5631B1C95F54}" dt="2020-10-12T12:29:36.662" v="61" actId="20577"/>
      <pc:docMkLst>
        <pc:docMk/>
      </pc:docMkLst>
      <pc:sldChg chg="modSp">
        <pc:chgData name="Karol Piech" userId="S::kpiech0606@uczen.sp71.wroc.pl::dc6862f4-0c4f-4447-8210-3f1642532601" providerId="AD" clId="Web-{1D7A52FF-CEE8-4406-BA35-5631B1C95F54}" dt="2020-10-12T12:29:23.318" v="58" actId="1076"/>
        <pc:sldMkLst>
          <pc:docMk/>
          <pc:sldMk cId="4262868419" sldId="256"/>
        </pc:sldMkLst>
        <pc:spChg chg="mod">
          <ac:chgData name="Karol Piech" userId="S::kpiech0606@uczen.sp71.wroc.pl::dc6862f4-0c4f-4447-8210-3f1642532601" providerId="AD" clId="Web-{1D7A52FF-CEE8-4406-BA35-5631B1C95F54}" dt="2020-10-12T12:29:05.084" v="54" actId="20577"/>
          <ac:spMkLst>
            <pc:docMk/>
            <pc:sldMk cId="4262868419" sldId="256"/>
            <ac:spMk id="2" creationId="{70752FD7-76EF-4EBF-8807-5A08A9C8EA09}"/>
          </ac:spMkLst>
        </pc:spChg>
        <pc:picChg chg="mod">
          <ac:chgData name="Karol Piech" userId="S::kpiech0606@uczen.sp71.wroc.pl::dc6862f4-0c4f-4447-8210-3f1642532601" providerId="AD" clId="Web-{1D7A52FF-CEE8-4406-BA35-5631B1C95F54}" dt="2020-10-12T12:29:23.318" v="58" actId="1076"/>
          <ac:picMkLst>
            <pc:docMk/>
            <pc:sldMk cId="4262868419" sldId="256"/>
            <ac:picMk id="6" creationId="{AA453A14-9A3E-4992-BB87-0E35F6C6C805}"/>
          </ac:picMkLst>
        </pc:picChg>
      </pc:sldChg>
      <pc:sldChg chg="modSp">
        <pc:chgData name="Karol Piech" userId="S::kpiech0606@uczen.sp71.wroc.pl::dc6862f4-0c4f-4447-8210-3f1642532601" providerId="AD" clId="Web-{1D7A52FF-CEE8-4406-BA35-5631B1C95F54}" dt="2020-10-12T12:25:46.284" v="21" actId="20577"/>
        <pc:sldMkLst>
          <pc:docMk/>
          <pc:sldMk cId="1957691452" sldId="258"/>
        </pc:sldMkLst>
        <pc:spChg chg="mod">
          <ac:chgData name="Karol Piech" userId="S::kpiech0606@uczen.sp71.wroc.pl::dc6862f4-0c4f-4447-8210-3f1642532601" providerId="AD" clId="Web-{1D7A52FF-CEE8-4406-BA35-5631B1C95F54}" dt="2020-10-12T12:25:46.284" v="21" actId="20577"/>
          <ac:spMkLst>
            <pc:docMk/>
            <pc:sldMk cId="1957691452" sldId="258"/>
            <ac:spMk id="2" creationId="{62615052-5179-4F2F-A9C4-C5D061B37316}"/>
          </ac:spMkLst>
        </pc:spChg>
      </pc:sldChg>
      <pc:sldChg chg="modSp">
        <pc:chgData name="Karol Piech" userId="S::kpiech0606@uczen.sp71.wroc.pl::dc6862f4-0c4f-4447-8210-3f1642532601" providerId="AD" clId="Web-{1D7A52FF-CEE8-4406-BA35-5631B1C95F54}" dt="2020-10-12T12:25:23.237" v="11" actId="20577"/>
        <pc:sldMkLst>
          <pc:docMk/>
          <pc:sldMk cId="494765116" sldId="259"/>
        </pc:sldMkLst>
        <pc:spChg chg="mod">
          <ac:chgData name="Karol Piech" userId="S::kpiech0606@uczen.sp71.wroc.pl::dc6862f4-0c4f-4447-8210-3f1642532601" providerId="AD" clId="Web-{1D7A52FF-CEE8-4406-BA35-5631B1C95F54}" dt="2020-10-12T12:25:23.237" v="11" actId="20577"/>
          <ac:spMkLst>
            <pc:docMk/>
            <pc:sldMk cId="494765116" sldId="259"/>
            <ac:spMk id="2" creationId="{5A5F6B22-D339-48D3-98C8-33E581A4DE54}"/>
          </ac:spMkLst>
        </pc:spChg>
      </pc:sldChg>
      <pc:sldChg chg="modSp">
        <pc:chgData name="Karol Piech" userId="S::kpiech0606@uczen.sp71.wroc.pl::dc6862f4-0c4f-4447-8210-3f1642532601" providerId="AD" clId="Web-{1D7A52FF-CEE8-4406-BA35-5631B1C95F54}" dt="2020-10-12T12:26:04.128" v="27" actId="20577"/>
        <pc:sldMkLst>
          <pc:docMk/>
          <pc:sldMk cId="3836625888" sldId="260"/>
        </pc:sldMkLst>
        <pc:spChg chg="mod">
          <ac:chgData name="Karol Piech" userId="S::kpiech0606@uczen.sp71.wroc.pl::dc6862f4-0c4f-4447-8210-3f1642532601" providerId="AD" clId="Web-{1D7A52FF-CEE8-4406-BA35-5631B1C95F54}" dt="2020-10-12T12:26:04.128" v="27" actId="20577"/>
          <ac:spMkLst>
            <pc:docMk/>
            <pc:sldMk cId="3836625888" sldId="260"/>
            <ac:spMk id="2" creationId="{0919C100-31D9-49C9-92B9-F27B98C73923}"/>
          </ac:spMkLst>
        </pc:spChg>
      </pc:sldChg>
      <pc:sldChg chg="modSp">
        <pc:chgData name="Karol Piech" userId="S::kpiech0606@uczen.sp71.wroc.pl::dc6862f4-0c4f-4447-8210-3f1642532601" providerId="AD" clId="Web-{1D7A52FF-CEE8-4406-BA35-5631B1C95F54}" dt="2020-10-12T12:25:32.112" v="14" actId="20577"/>
        <pc:sldMkLst>
          <pc:docMk/>
          <pc:sldMk cId="840508802" sldId="261"/>
        </pc:sldMkLst>
        <pc:spChg chg="mod">
          <ac:chgData name="Karol Piech" userId="S::kpiech0606@uczen.sp71.wroc.pl::dc6862f4-0c4f-4447-8210-3f1642532601" providerId="AD" clId="Web-{1D7A52FF-CEE8-4406-BA35-5631B1C95F54}" dt="2020-10-12T12:25:32.112" v="14" actId="20577"/>
          <ac:spMkLst>
            <pc:docMk/>
            <pc:sldMk cId="840508802" sldId="261"/>
            <ac:spMk id="2" creationId="{14BEC844-62AC-45A6-BCED-76D825400627}"/>
          </ac:spMkLst>
        </pc:spChg>
      </pc:sldChg>
      <pc:sldChg chg="modSp">
        <pc:chgData name="Karol Piech" userId="S::kpiech0606@uczen.sp71.wroc.pl::dc6862f4-0c4f-4447-8210-3f1642532601" providerId="AD" clId="Web-{1D7A52FF-CEE8-4406-BA35-5631B1C95F54}" dt="2020-10-12T12:25:55.675" v="24" actId="20577"/>
        <pc:sldMkLst>
          <pc:docMk/>
          <pc:sldMk cId="1413002178" sldId="262"/>
        </pc:sldMkLst>
        <pc:spChg chg="mod">
          <ac:chgData name="Karol Piech" userId="S::kpiech0606@uczen.sp71.wroc.pl::dc6862f4-0c4f-4447-8210-3f1642532601" providerId="AD" clId="Web-{1D7A52FF-CEE8-4406-BA35-5631B1C95F54}" dt="2020-10-12T12:25:55.675" v="24" actId="20577"/>
          <ac:spMkLst>
            <pc:docMk/>
            <pc:sldMk cId="1413002178" sldId="262"/>
            <ac:spMk id="2" creationId="{A0C53346-5389-4271-A59D-60002B138C25}"/>
          </ac:spMkLst>
        </pc:spChg>
      </pc:sldChg>
      <pc:sldChg chg="modSp">
        <pc:chgData name="Karol Piech" userId="S::kpiech0606@uczen.sp71.wroc.pl::dc6862f4-0c4f-4447-8210-3f1642532601" providerId="AD" clId="Web-{1D7A52FF-CEE8-4406-BA35-5631B1C95F54}" dt="2020-10-12T12:26:23.456" v="33" actId="20577"/>
        <pc:sldMkLst>
          <pc:docMk/>
          <pc:sldMk cId="265462546" sldId="264"/>
        </pc:sldMkLst>
        <pc:spChg chg="mod">
          <ac:chgData name="Karol Piech" userId="S::kpiech0606@uczen.sp71.wroc.pl::dc6862f4-0c4f-4447-8210-3f1642532601" providerId="AD" clId="Web-{1D7A52FF-CEE8-4406-BA35-5631B1C95F54}" dt="2020-10-12T12:26:23.456" v="33" actId="20577"/>
          <ac:spMkLst>
            <pc:docMk/>
            <pc:sldMk cId="265462546" sldId="264"/>
            <ac:spMk id="2" creationId="{FB1E53F1-2FC8-45D9-97E8-9538219F4F95}"/>
          </ac:spMkLst>
        </pc:spChg>
      </pc:sldChg>
      <pc:sldChg chg="modSp">
        <pc:chgData name="Karol Piech" userId="S::kpiech0606@uczen.sp71.wroc.pl::dc6862f4-0c4f-4447-8210-3f1642532601" providerId="AD" clId="Web-{1D7A52FF-CEE8-4406-BA35-5631B1C95F54}" dt="2020-10-12T12:29:35.850" v="59" actId="20577"/>
        <pc:sldMkLst>
          <pc:docMk/>
          <pc:sldMk cId="2518671736" sldId="265"/>
        </pc:sldMkLst>
        <pc:spChg chg="mod">
          <ac:chgData name="Karol Piech" userId="S::kpiech0606@uczen.sp71.wroc.pl::dc6862f4-0c4f-4447-8210-3f1642532601" providerId="AD" clId="Web-{1D7A52FF-CEE8-4406-BA35-5631B1C95F54}" dt="2020-10-12T12:29:35.850" v="59" actId="20577"/>
          <ac:spMkLst>
            <pc:docMk/>
            <pc:sldMk cId="2518671736" sldId="265"/>
            <ac:spMk id="2" creationId="{B5CFCDCC-9A50-406C-9764-42ED50BF27E7}"/>
          </ac:spMkLst>
        </pc:spChg>
      </pc:sldChg>
      <pc:sldChg chg="modSp">
        <pc:chgData name="Karol Piech" userId="S::kpiech0606@uczen.sp71.wroc.pl::dc6862f4-0c4f-4447-8210-3f1642532601" providerId="AD" clId="Web-{1D7A52FF-CEE8-4406-BA35-5631B1C95F54}" dt="2020-10-12T12:25:11.549" v="8" actId="20577"/>
        <pc:sldMkLst>
          <pc:docMk/>
          <pc:sldMk cId="3864701386" sldId="266"/>
        </pc:sldMkLst>
        <pc:spChg chg="mod">
          <ac:chgData name="Karol Piech" userId="S::kpiech0606@uczen.sp71.wroc.pl::dc6862f4-0c4f-4447-8210-3f1642532601" providerId="AD" clId="Web-{1D7A52FF-CEE8-4406-BA35-5631B1C95F54}" dt="2020-10-12T12:25:11.549" v="8" actId="20577"/>
          <ac:spMkLst>
            <pc:docMk/>
            <pc:sldMk cId="3864701386" sldId="266"/>
            <ac:spMk id="3" creationId="{07FEB321-CF26-AF48-B488-AF61EDF75161}"/>
          </ac:spMkLst>
        </pc:spChg>
      </pc:sldChg>
      <pc:sldChg chg="modSp">
        <pc:chgData name="Karol Piech" userId="S::kpiech0606@uczen.sp71.wroc.pl::dc6862f4-0c4f-4447-8210-3f1642532601" providerId="AD" clId="Web-{1D7A52FF-CEE8-4406-BA35-5631B1C95F54}" dt="2020-10-12T12:26:10.362" v="30" actId="20577"/>
        <pc:sldMkLst>
          <pc:docMk/>
          <pc:sldMk cId="1102405219" sldId="267"/>
        </pc:sldMkLst>
        <pc:spChg chg="mod">
          <ac:chgData name="Karol Piech" userId="S::kpiech0606@uczen.sp71.wroc.pl::dc6862f4-0c4f-4447-8210-3f1642532601" providerId="AD" clId="Web-{1D7A52FF-CEE8-4406-BA35-5631B1C95F54}" dt="2020-10-12T12:26:10.362" v="30" actId="20577"/>
          <ac:spMkLst>
            <pc:docMk/>
            <pc:sldMk cId="1102405219" sldId="267"/>
            <ac:spMk id="2" creationId="{FEC2E3C4-92D8-4D7E-852F-96674297401A}"/>
          </ac:spMkLst>
        </pc:spChg>
      </pc:sldChg>
      <pc:sldChg chg="modSp">
        <pc:chgData name="Karol Piech" userId="S::kpiech0606@uczen.sp71.wroc.pl::dc6862f4-0c4f-4447-8210-3f1642532601" providerId="AD" clId="Web-{1D7A52FF-CEE8-4406-BA35-5631B1C95F54}" dt="2020-10-12T12:27:29.551" v="45" actId="20577"/>
        <pc:sldMkLst>
          <pc:docMk/>
          <pc:sldMk cId="1444953572" sldId="268"/>
        </pc:sldMkLst>
        <pc:spChg chg="mod">
          <ac:chgData name="Karol Piech" userId="S::kpiech0606@uczen.sp71.wroc.pl::dc6862f4-0c4f-4447-8210-3f1642532601" providerId="AD" clId="Web-{1D7A52FF-CEE8-4406-BA35-5631B1C95F54}" dt="2020-10-12T12:27:29.551" v="45" actId="20577"/>
          <ac:spMkLst>
            <pc:docMk/>
            <pc:sldMk cId="1444953572" sldId="268"/>
            <ac:spMk id="2" creationId="{CA4AAD67-9D37-40E7-A159-08D464719A9A}"/>
          </ac:spMkLst>
        </pc:spChg>
      </pc:sldChg>
      <pc:sldChg chg="modSp">
        <pc:chgData name="Karol Piech" userId="S::kpiech0606@uczen.sp71.wroc.pl::dc6862f4-0c4f-4447-8210-3f1642532601" providerId="AD" clId="Web-{1D7A52FF-CEE8-4406-BA35-5631B1C95F54}" dt="2020-10-12T12:26:31.206" v="36" actId="20577"/>
        <pc:sldMkLst>
          <pc:docMk/>
          <pc:sldMk cId="116236485" sldId="269"/>
        </pc:sldMkLst>
        <pc:spChg chg="mod">
          <ac:chgData name="Karol Piech" userId="S::kpiech0606@uczen.sp71.wroc.pl::dc6862f4-0c4f-4447-8210-3f1642532601" providerId="AD" clId="Web-{1D7A52FF-CEE8-4406-BA35-5631B1C95F54}" dt="2020-10-12T12:26:31.206" v="36" actId="20577"/>
          <ac:spMkLst>
            <pc:docMk/>
            <pc:sldMk cId="116236485" sldId="269"/>
            <ac:spMk id="2" creationId="{DFD07C9E-5883-4900-84A1-793E96F87637}"/>
          </ac:spMkLst>
        </pc:spChg>
      </pc:sldChg>
      <pc:sldChg chg="modSp">
        <pc:chgData name="Karol Piech" userId="S::kpiech0606@uczen.sp71.wroc.pl::dc6862f4-0c4f-4447-8210-3f1642532601" providerId="AD" clId="Web-{1D7A52FF-CEE8-4406-BA35-5631B1C95F54}" dt="2020-10-12T12:26:38.488" v="39" actId="20577"/>
        <pc:sldMkLst>
          <pc:docMk/>
          <pc:sldMk cId="3362077270" sldId="270"/>
        </pc:sldMkLst>
        <pc:spChg chg="mod">
          <ac:chgData name="Karol Piech" userId="S::kpiech0606@uczen.sp71.wroc.pl::dc6862f4-0c4f-4447-8210-3f1642532601" providerId="AD" clId="Web-{1D7A52FF-CEE8-4406-BA35-5631B1C95F54}" dt="2020-10-12T12:26:38.488" v="39" actId="20577"/>
          <ac:spMkLst>
            <pc:docMk/>
            <pc:sldMk cId="3362077270" sldId="270"/>
            <ac:spMk id="2" creationId="{99C86CF3-9F75-4CA6-972D-BCE27BB7608C}"/>
          </ac:spMkLst>
        </pc:spChg>
      </pc:sldChg>
      <pc:sldChg chg="modSp">
        <pc:chgData name="Karol Piech" userId="S::kpiech0606@uczen.sp71.wroc.pl::dc6862f4-0c4f-4447-8210-3f1642532601" providerId="AD" clId="Web-{1D7A52FF-CEE8-4406-BA35-5631B1C95F54}" dt="2020-10-12T12:26:45.253" v="42" actId="20577"/>
        <pc:sldMkLst>
          <pc:docMk/>
          <pc:sldMk cId="4008714591" sldId="272"/>
        </pc:sldMkLst>
        <pc:spChg chg="mod">
          <ac:chgData name="Karol Piech" userId="S::kpiech0606@uczen.sp71.wroc.pl::dc6862f4-0c4f-4447-8210-3f1642532601" providerId="AD" clId="Web-{1D7A52FF-CEE8-4406-BA35-5631B1C95F54}" dt="2020-10-12T12:26:45.253" v="42" actId="20577"/>
          <ac:spMkLst>
            <pc:docMk/>
            <pc:sldMk cId="4008714591" sldId="272"/>
            <ac:spMk id="2" creationId="{6DAFC72C-E056-4892-BFE4-BB6F9CD908B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=""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=""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2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=""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8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=""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2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=""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6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=""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1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=""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9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=""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7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=""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1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=""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5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=""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7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="" xmlns:a16="http://schemas.microsoft.com/office/drawing/2014/main" id="{3A397E3E-B90C-4D82-BAAA-36F7AC6A45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AA453A14-9A3E-4992-BB87-0E35F6C6C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7" b="14174"/>
          <a:stretch/>
        </p:blipFill>
        <p:spPr>
          <a:xfrm>
            <a:off x="2272" y="-149032"/>
            <a:ext cx="12191980" cy="6857990"/>
          </a:xfrm>
          <a:prstGeom prst="rect">
            <a:avLst/>
          </a:prstGeom>
          <a:ln w="28575">
            <a:noFill/>
          </a:ln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33F35CE5-6CA7-4309-88BC-D7436FD3AB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46682" y="503112"/>
            <a:ext cx="4860256" cy="4589316"/>
            <a:chOff x="1481312" y="743744"/>
            <a:chExt cx="4860256" cy="4589316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2C1D3151-5F97-4860-B56C-C98BD62CC2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190317A6-3E5E-46BE-88E4-8BA01446A6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8DE96824-E506-4448-8704-5EC7BF7BC5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5099" y="407733"/>
            <a:ext cx="4860256" cy="45893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099" y="558643"/>
            <a:ext cx="4860256" cy="3028072"/>
          </a:xfrm>
        </p:spPr>
        <p:txBody>
          <a:bodyPr>
            <a:normAutofit/>
          </a:bodyPr>
          <a:lstStyle/>
          <a:p>
            <a:r>
              <a:rPr lang="tr-TR" sz="3300" dirty="0">
                <a:ea typeface="Source Sans Pro SemiBold"/>
                <a:cs typeface="Calibri Light"/>
              </a:rPr>
              <a:t>Pies </a:t>
            </a:r>
            <a:r>
              <a:rPr lang="pl-PL" sz="3300" dirty="0" smtClean="0">
                <a:ea typeface="Source Sans Pro SemiBold"/>
                <a:cs typeface="Calibri Light"/>
              </a:rPr>
              <a:t/>
            </a:r>
            <a:br>
              <a:rPr lang="pl-PL" sz="3300" dirty="0" smtClean="0">
                <a:ea typeface="Source Sans Pro SemiBold"/>
                <a:cs typeface="Calibri Light"/>
              </a:rPr>
            </a:br>
            <a:r>
              <a:rPr lang="tr-TR" sz="3300" dirty="0" smtClean="0">
                <a:ea typeface="Source Sans Pro SemiBold"/>
                <a:cs typeface="Calibri Light"/>
              </a:rPr>
              <a:t>i</a:t>
            </a:r>
            <a:r>
              <a:rPr lang="pl-PL" sz="3300" dirty="0" smtClean="0">
                <a:ea typeface="Source Sans Pro SemiBold"/>
                <a:cs typeface="Calibri Light"/>
              </a:rPr>
              <a:t> </a:t>
            </a:r>
            <a:r>
              <a:rPr lang="tr-TR" sz="3300" dirty="0" smtClean="0">
                <a:ea typeface="Source Sans Pro SemiBold"/>
                <a:cs typeface="Calibri Light"/>
              </a:rPr>
              <a:t>inne</a:t>
            </a:r>
            <a:r>
              <a:rPr lang="tr-TR" sz="3300" dirty="0">
                <a:ea typeface="Source Sans Pro SemiBold"/>
                <a:cs typeface="Calibri Light"/>
              </a:rPr>
              <a:t/>
            </a:r>
            <a:br>
              <a:rPr lang="tr-TR" sz="3300" dirty="0">
                <a:ea typeface="Source Sans Pro SemiBold"/>
                <a:cs typeface="Calibri Light"/>
              </a:rPr>
            </a:br>
            <a:r>
              <a:rPr lang="tr-TR" sz="3300" dirty="0">
                <a:ea typeface="Source Sans Pro SemiBold"/>
                <a:cs typeface="Calibri Light"/>
              </a:rPr>
              <a:t>zwierzęta</a:t>
            </a:r>
            <a:endParaRPr lang="tr-TR" sz="33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85">
            <a:extLst>
              <a:ext uri="{FF2B5EF4-FFF2-40B4-BE49-F238E27FC236}">
                <a16:creationId xmlns="" xmlns:a16="http://schemas.microsoft.com/office/drawing/2014/main" id="{8A351602-3772-4279-B0D3-A523F6F6E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A5AAAA75-5FFB-4C07-AD4A-3146773E6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479895E-3847-44BB-8404-28F14219F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0E02F68-8149-4236-8D9F-6B550F78B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56FCAAB-F073-4561-A484-42C7DD10D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6CF8DB94-87A3-43E9-9BBB-301CFF0FB0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D6BF779-0B8C-4CC2-9268-9506AD0C5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3A397E3E-B90C-4D82-BAAA-36F7AC6A45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Afrykańska żmija gałęźnica szorstkołuska">
            <a:extLst>
              <a:ext uri="{FF2B5EF4-FFF2-40B4-BE49-F238E27FC236}">
                <a16:creationId xmlns="" xmlns:a16="http://schemas.microsoft.com/office/drawing/2014/main" id="{15F26A69-9569-4870-9152-2BE1D5B6B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80" b="129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 w="28575"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582D135-987B-4B60-98DD-FCAC2EBE00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A27EED08-F758-428D-92F0-868A12EC73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49396" y="247167"/>
            <a:ext cx="1842604" cy="277779"/>
          </a:xfrm>
          <a:custGeom>
            <a:avLst/>
            <a:gdLst>
              <a:gd name="connsiteX0" fmla="*/ 180458 w 1842604"/>
              <a:gd name="connsiteY0" fmla="*/ 0 h 277779"/>
              <a:gd name="connsiteX1" fmla="*/ 419222 w 1842604"/>
              <a:gd name="connsiteY1" fmla="*/ 238761 h 277779"/>
              <a:gd name="connsiteX2" fmla="*/ 657984 w 1842604"/>
              <a:gd name="connsiteY2" fmla="*/ 0 h 277779"/>
              <a:gd name="connsiteX3" fmla="*/ 896745 w 1842604"/>
              <a:gd name="connsiteY3" fmla="*/ 238761 h 277779"/>
              <a:gd name="connsiteX4" fmla="*/ 1135754 w 1842604"/>
              <a:gd name="connsiteY4" fmla="*/ 0 h 277779"/>
              <a:gd name="connsiteX5" fmla="*/ 1374516 w 1842604"/>
              <a:gd name="connsiteY5" fmla="*/ 238761 h 277779"/>
              <a:gd name="connsiteX6" fmla="*/ 1613277 w 1842604"/>
              <a:gd name="connsiteY6" fmla="*/ 0 h 277779"/>
              <a:gd name="connsiteX7" fmla="*/ 1842604 w 1842604"/>
              <a:gd name="connsiteY7" fmla="*/ 229327 h 277779"/>
              <a:gd name="connsiteX8" fmla="*/ 1842604 w 1842604"/>
              <a:gd name="connsiteY8" fmla="*/ 267829 h 277779"/>
              <a:gd name="connsiteX9" fmla="*/ 1842470 w 1842604"/>
              <a:gd name="connsiteY9" fmla="*/ 267963 h 277779"/>
              <a:gd name="connsiteX10" fmla="*/ 1613277 w 1842604"/>
              <a:gd name="connsiteY10" fmla="*/ 39017 h 277779"/>
              <a:gd name="connsiteX11" fmla="*/ 1374516 w 1842604"/>
              <a:gd name="connsiteY11" fmla="*/ 277779 h 277779"/>
              <a:gd name="connsiteX12" fmla="*/ 1135754 w 1842604"/>
              <a:gd name="connsiteY12" fmla="*/ 39017 h 277779"/>
              <a:gd name="connsiteX13" fmla="*/ 896745 w 1842604"/>
              <a:gd name="connsiteY13" fmla="*/ 277779 h 277779"/>
              <a:gd name="connsiteX14" fmla="*/ 657984 w 1842604"/>
              <a:gd name="connsiteY14" fmla="*/ 39017 h 277779"/>
              <a:gd name="connsiteX15" fmla="*/ 419222 w 1842604"/>
              <a:gd name="connsiteY15" fmla="*/ 277779 h 277779"/>
              <a:gd name="connsiteX16" fmla="*/ 180458 w 1842604"/>
              <a:gd name="connsiteY16" fmla="*/ 39017 h 277779"/>
              <a:gd name="connsiteX17" fmla="*/ 0 w 1842604"/>
              <a:gd name="connsiteY17" fmla="*/ 219283 h 277779"/>
              <a:gd name="connsiteX18" fmla="*/ 0 w 1842604"/>
              <a:gd name="connsiteY18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260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42604" y="229327"/>
                </a:lnTo>
                <a:lnTo>
                  <a:pt x="1842604" y="267829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129E7BE5-5357-47DA-9C1C-BFE6E84C3F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49396" y="247167"/>
            <a:ext cx="1842604" cy="277779"/>
          </a:xfrm>
          <a:custGeom>
            <a:avLst/>
            <a:gdLst>
              <a:gd name="connsiteX0" fmla="*/ 180458 w 1842604"/>
              <a:gd name="connsiteY0" fmla="*/ 0 h 277779"/>
              <a:gd name="connsiteX1" fmla="*/ 419222 w 1842604"/>
              <a:gd name="connsiteY1" fmla="*/ 238761 h 277779"/>
              <a:gd name="connsiteX2" fmla="*/ 657984 w 1842604"/>
              <a:gd name="connsiteY2" fmla="*/ 0 h 277779"/>
              <a:gd name="connsiteX3" fmla="*/ 896745 w 1842604"/>
              <a:gd name="connsiteY3" fmla="*/ 238761 h 277779"/>
              <a:gd name="connsiteX4" fmla="*/ 1135754 w 1842604"/>
              <a:gd name="connsiteY4" fmla="*/ 0 h 277779"/>
              <a:gd name="connsiteX5" fmla="*/ 1374516 w 1842604"/>
              <a:gd name="connsiteY5" fmla="*/ 238761 h 277779"/>
              <a:gd name="connsiteX6" fmla="*/ 1613277 w 1842604"/>
              <a:gd name="connsiteY6" fmla="*/ 0 h 277779"/>
              <a:gd name="connsiteX7" fmla="*/ 1842604 w 1842604"/>
              <a:gd name="connsiteY7" fmla="*/ 229327 h 277779"/>
              <a:gd name="connsiteX8" fmla="*/ 1842604 w 1842604"/>
              <a:gd name="connsiteY8" fmla="*/ 267829 h 277779"/>
              <a:gd name="connsiteX9" fmla="*/ 1842470 w 1842604"/>
              <a:gd name="connsiteY9" fmla="*/ 267963 h 277779"/>
              <a:gd name="connsiteX10" fmla="*/ 1613277 w 1842604"/>
              <a:gd name="connsiteY10" fmla="*/ 39017 h 277779"/>
              <a:gd name="connsiteX11" fmla="*/ 1374516 w 1842604"/>
              <a:gd name="connsiteY11" fmla="*/ 277779 h 277779"/>
              <a:gd name="connsiteX12" fmla="*/ 1135754 w 1842604"/>
              <a:gd name="connsiteY12" fmla="*/ 39017 h 277779"/>
              <a:gd name="connsiteX13" fmla="*/ 896745 w 1842604"/>
              <a:gd name="connsiteY13" fmla="*/ 277779 h 277779"/>
              <a:gd name="connsiteX14" fmla="*/ 657984 w 1842604"/>
              <a:gd name="connsiteY14" fmla="*/ 39017 h 277779"/>
              <a:gd name="connsiteX15" fmla="*/ 419222 w 1842604"/>
              <a:gd name="connsiteY15" fmla="*/ 277779 h 277779"/>
              <a:gd name="connsiteX16" fmla="*/ 180458 w 1842604"/>
              <a:gd name="connsiteY16" fmla="*/ 39017 h 277779"/>
              <a:gd name="connsiteX17" fmla="*/ 0 w 1842604"/>
              <a:gd name="connsiteY17" fmla="*/ 219283 h 277779"/>
              <a:gd name="connsiteX18" fmla="*/ 0 w 1842604"/>
              <a:gd name="connsiteY18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260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42604" y="229327"/>
                </a:lnTo>
                <a:lnTo>
                  <a:pt x="1842604" y="267829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1E5A83E3-8A11-4492-BB6E-F5F2240316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49396" y="686902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F65A9AF0-FB45-4625-A891-9302AB814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49397" y="686902"/>
            <a:ext cx="1842603" cy="277779"/>
          </a:xfrm>
          <a:custGeom>
            <a:avLst/>
            <a:gdLst>
              <a:gd name="connsiteX0" fmla="*/ 180458 w 1842603"/>
              <a:gd name="connsiteY0" fmla="*/ 0 h 277779"/>
              <a:gd name="connsiteX1" fmla="*/ 419222 w 1842603"/>
              <a:gd name="connsiteY1" fmla="*/ 238761 h 277779"/>
              <a:gd name="connsiteX2" fmla="*/ 657984 w 1842603"/>
              <a:gd name="connsiteY2" fmla="*/ 0 h 277779"/>
              <a:gd name="connsiteX3" fmla="*/ 896745 w 1842603"/>
              <a:gd name="connsiteY3" fmla="*/ 238761 h 277779"/>
              <a:gd name="connsiteX4" fmla="*/ 1135754 w 1842603"/>
              <a:gd name="connsiteY4" fmla="*/ 0 h 277779"/>
              <a:gd name="connsiteX5" fmla="*/ 1374516 w 1842603"/>
              <a:gd name="connsiteY5" fmla="*/ 238761 h 277779"/>
              <a:gd name="connsiteX6" fmla="*/ 1613277 w 1842603"/>
              <a:gd name="connsiteY6" fmla="*/ 0 h 277779"/>
              <a:gd name="connsiteX7" fmla="*/ 1842603 w 1842603"/>
              <a:gd name="connsiteY7" fmla="*/ 229326 h 277779"/>
              <a:gd name="connsiteX8" fmla="*/ 1842603 w 1842603"/>
              <a:gd name="connsiteY8" fmla="*/ 268073 h 277779"/>
              <a:gd name="connsiteX9" fmla="*/ 1842470 w 1842603"/>
              <a:gd name="connsiteY9" fmla="*/ 268208 h 277779"/>
              <a:gd name="connsiteX10" fmla="*/ 1613277 w 1842603"/>
              <a:gd name="connsiteY10" fmla="*/ 39017 h 277779"/>
              <a:gd name="connsiteX11" fmla="*/ 1374516 w 1842603"/>
              <a:gd name="connsiteY11" fmla="*/ 277779 h 277779"/>
              <a:gd name="connsiteX12" fmla="*/ 1135754 w 1842603"/>
              <a:gd name="connsiteY12" fmla="*/ 39017 h 277779"/>
              <a:gd name="connsiteX13" fmla="*/ 896745 w 1842603"/>
              <a:gd name="connsiteY13" fmla="*/ 277779 h 277779"/>
              <a:gd name="connsiteX14" fmla="*/ 657984 w 1842603"/>
              <a:gd name="connsiteY14" fmla="*/ 39017 h 277779"/>
              <a:gd name="connsiteX15" fmla="*/ 419222 w 1842603"/>
              <a:gd name="connsiteY15" fmla="*/ 277779 h 277779"/>
              <a:gd name="connsiteX16" fmla="*/ 180458 w 1842603"/>
              <a:gd name="connsiteY16" fmla="*/ 39017 h 277779"/>
              <a:gd name="connsiteX17" fmla="*/ 0 w 1842603"/>
              <a:gd name="connsiteY17" fmla="*/ 219475 h 277779"/>
              <a:gd name="connsiteX18" fmla="*/ 0 w 1842603"/>
              <a:gd name="connsiteY18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2603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42603" y="229326"/>
                </a:lnTo>
                <a:lnTo>
                  <a:pt x="1842603" y="268073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BB7A900B-006E-46F4-831E-5AABAEE45E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919534" y="1103896"/>
            <a:ext cx="4965868" cy="4598497"/>
            <a:chOff x="1674895" y="1345036"/>
            <a:chExt cx="5428610" cy="4210939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2C1D3151-5F97-4860-B56C-C98BD62CC2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DAD33695-C117-4AEE-9AF5-65F13C6CC3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="" xmlns:a16="http://schemas.microsoft.com/office/drawing/2014/main" id="{90A7F83A-9728-4030-8E45-9ECF1ABCCC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909081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EC2E3C4-92D8-4D7E-852F-96674297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42" y="1254952"/>
            <a:ext cx="4324642" cy="293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cap="all" spc="1500" dirty="0">
                <a:ea typeface="Source Sans Pro SemiBold"/>
              </a:rPr>
              <a:t>WĄŻ</a:t>
            </a:r>
          </a:p>
        </p:txBody>
      </p:sp>
      <p:sp>
        <p:nvSpPr>
          <p:cNvPr id="36" name="Graphic 212">
            <a:extLst>
              <a:ext uri="{FF2B5EF4-FFF2-40B4-BE49-F238E27FC236}">
                <a16:creationId xmlns="" xmlns:a16="http://schemas.microsoft.com/office/drawing/2014/main" id="{6B3AD2E3-0AAD-4808-835D-6DB434CD3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83629" y="5130707"/>
            <a:ext cx="857096" cy="85709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Graphic 212">
            <a:extLst>
              <a:ext uri="{FF2B5EF4-FFF2-40B4-BE49-F238E27FC236}">
                <a16:creationId xmlns="" xmlns:a16="http://schemas.microsoft.com/office/drawing/2014/main" id="{FF44C53F-67DE-411B-8D73-EEA2966CA8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83629" y="5130707"/>
            <a:ext cx="857096" cy="85709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0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F98F79A4-A6C7-4101-B1E9-27E05CB7CF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A4AAD67-9D37-40E7-A159-08D46471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cap="all" spc="1500" dirty="0">
                <a:ea typeface="Source Sans Pro SemiBold"/>
              </a:rPr>
              <a:t>JASZCZURKA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79AFCB35-9C04-4524-A0B1-57FF6865D0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D11AD2AD-0BA0-4DD3-8EEA-84686A0E71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83C8019B-3985-409B-9B87-494B974EE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9E5C5460-229E-46C8-A712-CC3179854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B85A4DB3-61AA-49A1-85A9-B3397CD519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 descr="Zbliżenie jaszczurki">
            <a:extLst>
              <a:ext uri="{FF2B5EF4-FFF2-40B4-BE49-F238E27FC236}">
                <a16:creationId xmlns="" xmlns:a16="http://schemas.microsoft.com/office/drawing/2014/main" id="{EB6EFD3A-C3DF-4ED4-9505-3D8CBFAC9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1" r="-2" b="-2"/>
          <a:stretch/>
        </p:blipFill>
        <p:spPr>
          <a:xfrm>
            <a:off x="6862329" y="1072563"/>
            <a:ext cx="5177737" cy="5537171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59" name="Graphic 185">
            <a:extLst>
              <a:ext uri="{FF2B5EF4-FFF2-40B4-BE49-F238E27FC236}">
                <a16:creationId xmlns="" xmlns:a16="http://schemas.microsoft.com/office/drawing/2014/main" id="{0C156BF8-7FF7-440F-BE2B-417DFFE8BF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B7067280-C3E7-4DF6-A345-B9FEF6EF8D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A78365A8-666B-4417-9D3C-554E6E6B2C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E71CAAFA-0A31-4308-AB9F-B1C84ABDF9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96AB1D25-144D-4BB4-A45C-60B8A094F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069F0FB4-779A-48FC-AC33-784F177C92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495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9680DAE-1BF1-41DD-BDB1-94370DD92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pl-PL"/>
              <a:t>ARA PAPUGA</a:t>
            </a:r>
          </a:p>
        </p:txBody>
      </p:sp>
      <p:pic>
        <p:nvPicPr>
          <p:cNvPr id="4" name="Obraz 4" descr="Obraz zawierający ptak, kolorowy, siedzi, zewnętrzne&#10;&#10;Opis wygenerowany automatycznie">
            <a:extLst>
              <a:ext uri="{FF2B5EF4-FFF2-40B4-BE49-F238E27FC236}">
                <a16:creationId xmlns="" xmlns:a16="http://schemas.microsoft.com/office/drawing/2014/main" id="{3BF1C590-7335-40D8-BD2F-3847441E7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9276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894EFA8-F425-4D19-A94B-445388B31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28CAB86-AA69-4EF8-A4E2-4E020497D0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29A36BEE-5544-45FB-88F3-9E156F32EE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5B49ECF4-1585-4D6B-AB63-D49C92945E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1" name="Graphic 185">
            <a:extLst>
              <a:ext uri="{FF2B5EF4-FFF2-40B4-BE49-F238E27FC236}">
                <a16:creationId xmlns="" xmlns:a16="http://schemas.microsoft.com/office/drawing/2014/main" id="{617CAA5F-37E3-4DF6-9DD0-68A40D2161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2FCF03A3-80B7-45BC-AA40-A335CC8168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E9D3C77A-275B-4C9E-A407-B09450E564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C6C5B5B-80BB-41D8-A377-C653EF1B0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DCA5D93A-E913-46A0-9684-20B6B4B8CA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FE6EFE8A-51D2-4AF6-A18C-29A9E5EF5A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185">
            <a:extLst>
              <a:ext uri="{FF2B5EF4-FFF2-40B4-BE49-F238E27FC236}">
                <a16:creationId xmlns="" xmlns:a16="http://schemas.microsoft.com/office/drawing/2014/main" id="{582A903B-6B78-4F0A-B7C9-3D80499020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D510EA93-8F64-42C8-A630-D449506E95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6CB53FC-E4DA-4001-928B-9998A85EA5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D210B969-4FDF-4AAC-9397-63D5434958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570B3EF0-84EA-4F47-86A3-1EA1F644A4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259369A8-EF57-42A1-8EC8-F6A9F92A3A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02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B1E53F1-2FC8-45D9-97E8-9538219F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 spc="1500" dirty="0">
                <a:ea typeface="Source Sans Pro SemiBold"/>
              </a:rPr>
              <a:t>ŻYRAFA</a:t>
            </a:r>
          </a:p>
        </p:txBody>
      </p:sp>
      <p:pic>
        <p:nvPicPr>
          <p:cNvPr id="4" name="Obraz 4" descr="Żyrafy Afryka Charakter · Darmowe zdjęcie na Pixabay">
            <a:extLst>
              <a:ext uri="{FF2B5EF4-FFF2-40B4-BE49-F238E27FC236}">
                <a16:creationId xmlns="" xmlns:a16="http://schemas.microsoft.com/office/drawing/2014/main" id="{F4F47CB9-800D-4483-8706-73CA715ACF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785" r="7785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2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85">
            <a:extLst>
              <a:ext uri="{FF2B5EF4-FFF2-40B4-BE49-F238E27FC236}">
                <a16:creationId xmlns="" xmlns:a16="http://schemas.microsoft.com/office/drawing/2014/main" id="{8A351602-3772-4279-B0D3-A523F6F6E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A5AAAA75-5FFB-4C07-AD4A-3146773E6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479895E-3847-44BB-8404-28F14219F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0E02F68-8149-4236-8D9F-6B550F78B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56FCAAB-F073-4561-A484-42C7DD10D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6CF8DB94-87A3-43E9-9BBB-301CFF0FB0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D6BF779-0B8C-4CC2-9268-9506AD0C5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3A397E3E-B90C-4D82-BAAA-36F7AC6A45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Słoń afrykański na sawannie">
            <a:extLst>
              <a:ext uri="{FF2B5EF4-FFF2-40B4-BE49-F238E27FC236}">
                <a16:creationId xmlns="" xmlns:a16="http://schemas.microsoft.com/office/drawing/2014/main" id="{4AE3F9B9-8FC2-4105-964C-B050F27BD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 w="28575"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582D135-987B-4B60-98DD-FCAC2EBE00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A27EED08-F758-428D-92F0-868A12EC73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49396" y="247167"/>
            <a:ext cx="1842604" cy="277779"/>
          </a:xfrm>
          <a:custGeom>
            <a:avLst/>
            <a:gdLst>
              <a:gd name="connsiteX0" fmla="*/ 180458 w 1842604"/>
              <a:gd name="connsiteY0" fmla="*/ 0 h 277779"/>
              <a:gd name="connsiteX1" fmla="*/ 419222 w 1842604"/>
              <a:gd name="connsiteY1" fmla="*/ 238761 h 277779"/>
              <a:gd name="connsiteX2" fmla="*/ 657984 w 1842604"/>
              <a:gd name="connsiteY2" fmla="*/ 0 h 277779"/>
              <a:gd name="connsiteX3" fmla="*/ 896745 w 1842604"/>
              <a:gd name="connsiteY3" fmla="*/ 238761 h 277779"/>
              <a:gd name="connsiteX4" fmla="*/ 1135754 w 1842604"/>
              <a:gd name="connsiteY4" fmla="*/ 0 h 277779"/>
              <a:gd name="connsiteX5" fmla="*/ 1374516 w 1842604"/>
              <a:gd name="connsiteY5" fmla="*/ 238761 h 277779"/>
              <a:gd name="connsiteX6" fmla="*/ 1613277 w 1842604"/>
              <a:gd name="connsiteY6" fmla="*/ 0 h 277779"/>
              <a:gd name="connsiteX7" fmla="*/ 1842604 w 1842604"/>
              <a:gd name="connsiteY7" fmla="*/ 229327 h 277779"/>
              <a:gd name="connsiteX8" fmla="*/ 1842604 w 1842604"/>
              <a:gd name="connsiteY8" fmla="*/ 267829 h 277779"/>
              <a:gd name="connsiteX9" fmla="*/ 1842470 w 1842604"/>
              <a:gd name="connsiteY9" fmla="*/ 267963 h 277779"/>
              <a:gd name="connsiteX10" fmla="*/ 1613277 w 1842604"/>
              <a:gd name="connsiteY10" fmla="*/ 39017 h 277779"/>
              <a:gd name="connsiteX11" fmla="*/ 1374516 w 1842604"/>
              <a:gd name="connsiteY11" fmla="*/ 277779 h 277779"/>
              <a:gd name="connsiteX12" fmla="*/ 1135754 w 1842604"/>
              <a:gd name="connsiteY12" fmla="*/ 39017 h 277779"/>
              <a:gd name="connsiteX13" fmla="*/ 896745 w 1842604"/>
              <a:gd name="connsiteY13" fmla="*/ 277779 h 277779"/>
              <a:gd name="connsiteX14" fmla="*/ 657984 w 1842604"/>
              <a:gd name="connsiteY14" fmla="*/ 39017 h 277779"/>
              <a:gd name="connsiteX15" fmla="*/ 419222 w 1842604"/>
              <a:gd name="connsiteY15" fmla="*/ 277779 h 277779"/>
              <a:gd name="connsiteX16" fmla="*/ 180458 w 1842604"/>
              <a:gd name="connsiteY16" fmla="*/ 39017 h 277779"/>
              <a:gd name="connsiteX17" fmla="*/ 0 w 1842604"/>
              <a:gd name="connsiteY17" fmla="*/ 219283 h 277779"/>
              <a:gd name="connsiteX18" fmla="*/ 0 w 1842604"/>
              <a:gd name="connsiteY18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260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42604" y="229327"/>
                </a:lnTo>
                <a:lnTo>
                  <a:pt x="1842604" y="267829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129E7BE5-5357-47DA-9C1C-BFE6E84C3F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49396" y="247167"/>
            <a:ext cx="1842604" cy="277779"/>
          </a:xfrm>
          <a:custGeom>
            <a:avLst/>
            <a:gdLst>
              <a:gd name="connsiteX0" fmla="*/ 180458 w 1842604"/>
              <a:gd name="connsiteY0" fmla="*/ 0 h 277779"/>
              <a:gd name="connsiteX1" fmla="*/ 419222 w 1842604"/>
              <a:gd name="connsiteY1" fmla="*/ 238761 h 277779"/>
              <a:gd name="connsiteX2" fmla="*/ 657984 w 1842604"/>
              <a:gd name="connsiteY2" fmla="*/ 0 h 277779"/>
              <a:gd name="connsiteX3" fmla="*/ 896745 w 1842604"/>
              <a:gd name="connsiteY3" fmla="*/ 238761 h 277779"/>
              <a:gd name="connsiteX4" fmla="*/ 1135754 w 1842604"/>
              <a:gd name="connsiteY4" fmla="*/ 0 h 277779"/>
              <a:gd name="connsiteX5" fmla="*/ 1374516 w 1842604"/>
              <a:gd name="connsiteY5" fmla="*/ 238761 h 277779"/>
              <a:gd name="connsiteX6" fmla="*/ 1613277 w 1842604"/>
              <a:gd name="connsiteY6" fmla="*/ 0 h 277779"/>
              <a:gd name="connsiteX7" fmla="*/ 1842604 w 1842604"/>
              <a:gd name="connsiteY7" fmla="*/ 229327 h 277779"/>
              <a:gd name="connsiteX8" fmla="*/ 1842604 w 1842604"/>
              <a:gd name="connsiteY8" fmla="*/ 267829 h 277779"/>
              <a:gd name="connsiteX9" fmla="*/ 1842470 w 1842604"/>
              <a:gd name="connsiteY9" fmla="*/ 267963 h 277779"/>
              <a:gd name="connsiteX10" fmla="*/ 1613277 w 1842604"/>
              <a:gd name="connsiteY10" fmla="*/ 39017 h 277779"/>
              <a:gd name="connsiteX11" fmla="*/ 1374516 w 1842604"/>
              <a:gd name="connsiteY11" fmla="*/ 277779 h 277779"/>
              <a:gd name="connsiteX12" fmla="*/ 1135754 w 1842604"/>
              <a:gd name="connsiteY12" fmla="*/ 39017 h 277779"/>
              <a:gd name="connsiteX13" fmla="*/ 896745 w 1842604"/>
              <a:gd name="connsiteY13" fmla="*/ 277779 h 277779"/>
              <a:gd name="connsiteX14" fmla="*/ 657984 w 1842604"/>
              <a:gd name="connsiteY14" fmla="*/ 39017 h 277779"/>
              <a:gd name="connsiteX15" fmla="*/ 419222 w 1842604"/>
              <a:gd name="connsiteY15" fmla="*/ 277779 h 277779"/>
              <a:gd name="connsiteX16" fmla="*/ 180458 w 1842604"/>
              <a:gd name="connsiteY16" fmla="*/ 39017 h 277779"/>
              <a:gd name="connsiteX17" fmla="*/ 0 w 1842604"/>
              <a:gd name="connsiteY17" fmla="*/ 219283 h 277779"/>
              <a:gd name="connsiteX18" fmla="*/ 0 w 1842604"/>
              <a:gd name="connsiteY18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260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42604" y="229327"/>
                </a:lnTo>
                <a:lnTo>
                  <a:pt x="1842604" y="267829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1E5A83E3-8A11-4492-BB6E-F5F2240316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49396" y="686902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F65A9AF0-FB45-4625-A891-9302AB814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49397" y="686902"/>
            <a:ext cx="1842603" cy="277779"/>
          </a:xfrm>
          <a:custGeom>
            <a:avLst/>
            <a:gdLst>
              <a:gd name="connsiteX0" fmla="*/ 180458 w 1842603"/>
              <a:gd name="connsiteY0" fmla="*/ 0 h 277779"/>
              <a:gd name="connsiteX1" fmla="*/ 419222 w 1842603"/>
              <a:gd name="connsiteY1" fmla="*/ 238761 h 277779"/>
              <a:gd name="connsiteX2" fmla="*/ 657984 w 1842603"/>
              <a:gd name="connsiteY2" fmla="*/ 0 h 277779"/>
              <a:gd name="connsiteX3" fmla="*/ 896745 w 1842603"/>
              <a:gd name="connsiteY3" fmla="*/ 238761 h 277779"/>
              <a:gd name="connsiteX4" fmla="*/ 1135754 w 1842603"/>
              <a:gd name="connsiteY4" fmla="*/ 0 h 277779"/>
              <a:gd name="connsiteX5" fmla="*/ 1374516 w 1842603"/>
              <a:gd name="connsiteY5" fmla="*/ 238761 h 277779"/>
              <a:gd name="connsiteX6" fmla="*/ 1613277 w 1842603"/>
              <a:gd name="connsiteY6" fmla="*/ 0 h 277779"/>
              <a:gd name="connsiteX7" fmla="*/ 1842603 w 1842603"/>
              <a:gd name="connsiteY7" fmla="*/ 229326 h 277779"/>
              <a:gd name="connsiteX8" fmla="*/ 1842603 w 1842603"/>
              <a:gd name="connsiteY8" fmla="*/ 268073 h 277779"/>
              <a:gd name="connsiteX9" fmla="*/ 1842470 w 1842603"/>
              <a:gd name="connsiteY9" fmla="*/ 268208 h 277779"/>
              <a:gd name="connsiteX10" fmla="*/ 1613277 w 1842603"/>
              <a:gd name="connsiteY10" fmla="*/ 39017 h 277779"/>
              <a:gd name="connsiteX11" fmla="*/ 1374516 w 1842603"/>
              <a:gd name="connsiteY11" fmla="*/ 277779 h 277779"/>
              <a:gd name="connsiteX12" fmla="*/ 1135754 w 1842603"/>
              <a:gd name="connsiteY12" fmla="*/ 39017 h 277779"/>
              <a:gd name="connsiteX13" fmla="*/ 896745 w 1842603"/>
              <a:gd name="connsiteY13" fmla="*/ 277779 h 277779"/>
              <a:gd name="connsiteX14" fmla="*/ 657984 w 1842603"/>
              <a:gd name="connsiteY14" fmla="*/ 39017 h 277779"/>
              <a:gd name="connsiteX15" fmla="*/ 419222 w 1842603"/>
              <a:gd name="connsiteY15" fmla="*/ 277779 h 277779"/>
              <a:gd name="connsiteX16" fmla="*/ 180458 w 1842603"/>
              <a:gd name="connsiteY16" fmla="*/ 39017 h 277779"/>
              <a:gd name="connsiteX17" fmla="*/ 0 w 1842603"/>
              <a:gd name="connsiteY17" fmla="*/ 219475 h 277779"/>
              <a:gd name="connsiteX18" fmla="*/ 0 w 1842603"/>
              <a:gd name="connsiteY18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2603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42603" y="229326"/>
                </a:lnTo>
                <a:lnTo>
                  <a:pt x="1842603" y="268073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BB7A900B-006E-46F4-831E-5AABAEE45E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919534" y="1103896"/>
            <a:ext cx="4965868" cy="4598497"/>
            <a:chOff x="1674895" y="1345036"/>
            <a:chExt cx="5428610" cy="4210939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2C1D3151-5F97-4860-B56C-C98BD62CC2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DAD33695-C117-4AEE-9AF5-65F13C6CC3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="" xmlns:a16="http://schemas.microsoft.com/office/drawing/2014/main" id="{90A7F83A-9728-4030-8E45-9ECF1ABCCC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909081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FD07C9E-5883-4900-84A1-793E96F8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42" y="1254952"/>
            <a:ext cx="4324642" cy="293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cap="all" spc="1500" dirty="0">
                <a:ea typeface="Source Sans Pro SemiBold"/>
              </a:rPr>
              <a:t>SŁOŃ</a:t>
            </a:r>
          </a:p>
        </p:txBody>
      </p:sp>
      <p:sp>
        <p:nvSpPr>
          <p:cNvPr id="36" name="Graphic 212">
            <a:extLst>
              <a:ext uri="{FF2B5EF4-FFF2-40B4-BE49-F238E27FC236}">
                <a16:creationId xmlns="" xmlns:a16="http://schemas.microsoft.com/office/drawing/2014/main" id="{6B3AD2E3-0AAD-4808-835D-6DB434CD3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83629" y="5130707"/>
            <a:ext cx="857096" cy="85709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Graphic 212">
            <a:extLst>
              <a:ext uri="{FF2B5EF4-FFF2-40B4-BE49-F238E27FC236}">
                <a16:creationId xmlns="" xmlns:a16="http://schemas.microsoft.com/office/drawing/2014/main" id="{FF44C53F-67DE-411B-8D73-EEA2966CA8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83629" y="5130707"/>
            <a:ext cx="857096" cy="85709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85">
            <a:extLst>
              <a:ext uri="{FF2B5EF4-FFF2-40B4-BE49-F238E27FC236}">
                <a16:creationId xmlns="" xmlns:a16="http://schemas.microsoft.com/office/drawing/2014/main" id="{8997F1B7-1EE7-4EA5-A5A4-866F9A810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5E13483-2FB6-4753-8402-06FDC3498E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88F0DF22-F640-4002-B783-DF1C6A9473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C2787B8-7984-4332-B611-D3D3DE898F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5AF3646C-B3D7-4F57-8FD2-CD93CEB392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65FA7DA-93A0-43A4-834C-0F1BB9806A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Oval 15">
            <a:extLst>
              <a:ext uri="{FF2B5EF4-FFF2-40B4-BE49-F238E27FC236}">
                <a16:creationId xmlns="" xmlns:a16="http://schemas.microsoft.com/office/drawing/2014/main" id="{104332FF-8349-42A5-B5C8-5EE3825CE2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" name="Rectangle 17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C86CF3-9F75-4CA6-972D-BCE27BB7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cap="all" spc="1500" dirty="0"/>
              <a:t>LAMA</a:t>
            </a:r>
          </a:p>
        </p:txBody>
      </p:sp>
      <p:pic>
        <p:nvPicPr>
          <p:cNvPr id="4" name="Obraz 4" descr="Dwie brązowe alpaki">
            <a:extLst>
              <a:ext uri="{FF2B5EF4-FFF2-40B4-BE49-F238E27FC236}">
                <a16:creationId xmlns="" xmlns:a16="http://schemas.microsoft.com/office/drawing/2014/main" id="{BF57B5B2-F406-44D5-8D30-ADD288FE04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625" r="16626" b="1"/>
          <a:stretch/>
        </p:blipFill>
        <p:spPr>
          <a:xfrm>
            <a:off x="6714" y="204011"/>
            <a:ext cx="6034531" cy="6465852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5" name="Group 19">
            <a:extLst>
              <a:ext uri="{FF2B5EF4-FFF2-40B4-BE49-F238E27FC236}">
                <a16:creationId xmlns="" xmlns:a16="http://schemas.microsoft.com/office/drawing/2014/main" id="{B894EFA8-F425-4D19-A94B-445388B31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21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28CAB86-AA69-4EF8-A4E2-4E020497D0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29A36BEE-5544-45FB-88F3-9E156F32EE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="" xmlns:a16="http://schemas.microsoft.com/office/drawing/2014/main" id="{5B49ECF4-1585-4D6B-AB63-D49C92945E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8" name="Graphic 185">
            <a:extLst>
              <a:ext uri="{FF2B5EF4-FFF2-40B4-BE49-F238E27FC236}">
                <a16:creationId xmlns="" xmlns:a16="http://schemas.microsoft.com/office/drawing/2014/main" id="{617CAA5F-37E3-4DF6-9DD0-68A40D2161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2FCF03A3-80B7-45BC-AA40-A335CC8168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9D3C77A-275B-4C9E-A407-B09450E564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0">
              <a:extLst>
                <a:ext uri="{FF2B5EF4-FFF2-40B4-BE49-F238E27FC236}">
                  <a16:creationId xmlns="" xmlns:a16="http://schemas.microsoft.com/office/drawing/2014/main" id="{DC6C5B5B-80BB-41D8-A377-C653EF1B0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CA5D93A-E913-46A0-9684-20B6B4B8CA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2">
              <a:extLst>
                <a:ext uri="{FF2B5EF4-FFF2-40B4-BE49-F238E27FC236}">
                  <a16:creationId xmlns="" xmlns:a16="http://schemas.microsoft.com/office/drawing/2014/main" id="{FE6EFE8A-51D2-4AF6-A18C-29A9E5EF5A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aphic 185">
            <a:extLst>
              <a:ext uri="{FF2B5EF4-FFF2-40B4-BE49-F238E27FC236}">
                <a16:creationId xmlns="" xmlns:a16="http://schemas.microsoft.com/office/drawing/2014/main" id="{582A903B-6B78-4F0A-B7C9-3D80499020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D510EA93-8F64-42C8-A630-D449506E95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06CB53FC-E4DA-4001-928B-9998A85EA5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210B969-4FDF-4AAC-9397-63D5434958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570B3EF0-84EA-4F47-86A3-1EA1F644A4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259369A8-EF57-42A1-8EC8-F6A9F92A3A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2077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="" xmlns:a16="http://schemas.microsoft.com/office/drawing/2014/main" id="{8A351602-3772-4279-B0D3-A523F6F6E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5AAAA75-5FFB-4C07-AD4A-3146773E6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479895E-3847-44BB-8404-28F14219F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50E02F68-8149-4236-8D9F-6B550F78B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56FCAAB-F073-4561-A484-42C7DD10D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="" xmlns:a16="http://schemas.microsoft.com/office/drawing/2014/main" id="{6CF8DB94-87A3-43E9-9BBB-301CFF0FB0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7D6BF779-0B8C-4CC2-9268-9506AD0C5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7" name="Rectangle 18">
            <a:extLst>
              <a:ext uri="{FF2B5EF4-FFF2-40B4-BE49-F238E27FC236}">
                <a16:creationId xmlns="" xmlns:a16="http://schemas.microsoft.com/office/drawing/2014/main" id="{489B7BFD-8F45-4093-AD9C-91B15B0503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5" name="Obraz 34" descr="Głowa lwa w wysokiej trawie">
            <a:extLst>
              <a:ext uri="{FF2B5EF4-FFF2-40B4-BE49-F238E27FC236}">
                <a16:creationId xmlns="" xmlns:a16="http://schemas.microsoft.com/office/drawing/2014/main" id="{5FEE0C24-4724-4F06-8B58-466E79FDD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84" b="100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7FA6E3-5183-4E37-B15B-91038FE1FB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aphic 190">
            <a:extLst>
              <a:ext uri="{FF2B5EF4-FFF2-40B4-BE49-F238E27FC236}">
                <a16:creationId xmlns="" xmlns:a16="http://schemas.microsoft.com/office/drawing/2014/main" id="{F3F5D407-83EF-4D7F-9DAF-4C3CEB778F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5251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40" name="Freeform: Shape 23">
              <a:extLst>
                <a:ext uri="{FF2B5EF4-FFF2-40B4-BE49-F238E27FC236}">
                  <a16:creationId xmlns="" xmlns:a16="http://schemas.microsoft.com/office/drawing/2014/main" id="{CC07906A-A83F-47F2-975A-C1756F4454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4">
              <a:extLst>
                <a:ext uri="{FF2B5EF4-FFF2-40B4-BE49-F238E27FC236}">
                  <a16:creationId xmlns="" xmlns:a16="http://schemas.microsoft.com/office/drawing/2014/main" id="{0C38730D-4164-41D4-81C0-E9A070EA8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26">
            <a:extLst>
              <a:ext uri="{FF2B5EF4-FFF2-40B4-BE49-F238E27FC236}">
                <a16:creationId xmlns="" xmlns:a16="http://schemas.microsoft.com/office/drawing/2014/main" id="{D2539C73-C848-4608-957A-D6C0169139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624467" y="533549"/>
            <a:ext cx="5356040" cy="5343028"/>
            <a:chOff x="739960" y="1925092"/>
            <a:chExt cx="4376696" cy="4366063"/>
          </a:xfrm>
        </p:grpSpPr>
        <p:sp>
          <p:nvSpPr>
            <p:cNvPr id="43" name="Oval 27">
              <a:extLst>
                <a:ext uri="{FF2B5EF4-FFF2-40B4-BE49-F238E27FC236}">
                  <a16:creationId xmlns="" xmlns:a16="http://schemas.microsoft.com/office/drawing/2014/main" id="{253EEDFE-1D2D-4938-9DF2-97FB4F709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28">
              <a:extLst>
                <a:ext uri="{FF2B5EF4-FFF2-40B4-BE49-F238E27FC236}">
                  <a16:creationId xmlns="" xmlns:a16="http://schemas.microsoft.com/office/drawing/2014/main" id="{5EA4CF2D-570F-4529-ADDA-B37CF05B61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5" name="Oval 29">
              <a:extLst>
                <a:ext uri="{FF2B5EF4-FFF2-40B4-BE49-F238E27FC236}">
                  <a16:creationId xmlns="" xmlns:a16="http://schemas.microsoft.com/office/drawing/2014/main" id="{CBE92B83-AFA7-40B1-9D3C-502840BADC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DAFC72C-E056-4892-BFE4-BB6F9CD90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344" y="1251284"/>
            <a:ext cx="3952428" cy="2822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 spc="1500" dirty="0">
                <a:ea typeface="Source Sans Pro SemiBold"/>
              </a:rPr>
              <a:t>LEW</a:t>
            </a:r>
          </a:p>
        </p:txBody>
      </p:sp>
      <p:sp>
        <p:nvSpPr>
          <p:cNvPr id="46" name="Oval 31">
            <a:extLst>
              <a:ext uri="{FF2B5EF4-FFF2-40B4-BE49-F238E27FC236}">
                <a16:creationId xmlns="" xmlns:a16="http://schemas.microsoft.com/office/drawing/2014/main" id="{20046D4B-EE93-4EAF-9717-C56B1E6814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33">
            <a:extLst>
              <a:ext uri="{FF2B5EF4-FFF2-40B4-BE49-F238E27FC236}">
                <a16:creationId xmlns="" xmlns:a16="http://schemas.microsoft.com/office/drawing/2014/main" id="{9A3B4D80-4945-4E47-8FA7-BA0541CB6A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14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5CFCDCC-9A50-406C-9764-42ED50BF2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718" y="952691"/>
            <a:ext cx="10515600" cy="1325563"/>
          </a:xfrm>
        </p:spPr>
        <p:txBody>
          <a:bodyPr/>
          <a:lstStyle/>
          <a:p>
            <a:r>
              <a:rPr lang="pl-PL" dirty="0"/>
              <a:t>Więcej zwierząt znajdziesz na google grafika</a:t>
            </a:r>
          </a:p>
        </p:txBody>
      </p:sp>
      <p:pic>
        <p:nvPicPr>
          <p:cNvPr id="4" name="Grafika 4" descr="Kontur twarzy puszczającej oko">
            <a:extLst>
              <a:ext uri="{FF2B5EF4-FFF2-40B4-BE49-F238E27FC236}">
                <a16:creationId xmlns="" xmlns:a16="http://schemas.microsoft.com/office/drawing/2014/main" id="{27E8175F-A016-4BAC-A210-0AA205AC5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7755" y="2065728"/>
            <a:ext cx="5630173" cy="4796285"/>
          </a:xfrm>
        </p:spPr>
      </p:pic>
    </p:spTree>
    <p:extLst>
      <p:ext uri="{BB962C8B-B14F-4D97-AF65-F5344CB8AC3E}">
        <p14:creationId xmlns:p14="http://schemas.microsoft.com/office/powerpoint/2010/main" val="251867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E0A5C5C-2A95-428E-9F6A-0D29EBD57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056F38F-7C4E-461D-8709-7D0024AE1F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="" xmlns:a16="http://schemas.microsoft.com/office/drawing/2014/main" id="{C7278469-3C3C-49CE-AEEE-E176A4900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AEFF0DD-5318-0042-BAC7-E5F05751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pl-PL"/>
              <a:t>ZWIERZĘTA</a:t>
            </a:r>
            <a:br>
              <a:rPr lang="pl-PL"/>
            </a:br>
            <a:endParaRPr lang="pl-PL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3DC754C-7E09-422D-A8BB-AF632E90DF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="" xmlns:a16="http://schemas.microsoft.com/office/drawing/2014/main" id="{4C6598AB-1C17-4D54-951C-A082D94AC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="" xmlns:a16="http://schemas.microsoft.com/office/drawing/2014/main" id="{C83B66D7-137D-4AC1-B172-53D60F08BE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6B92503-6984-4D15-8B98-8718709B78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08DDF938-524E-4C18-A47D-C006278323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7FEB321-CF26-AF48-B488-AF61EDF75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Zwierzęta to  cudowne stworzenia: dzikie, hodowlane, domowe</a:t>
            </a:r>
          </a:p>
          <a:p>
            <a:pPr marL="0" indent="0">
              <a:buNone/>
            </a:pPr>
            <a:endParaRPr lang="pl-PL"/>
          </a:p>
        </p:txBody>
      </p:sp>
      <p:grpSp>
        <p:nvGrpSpPr>
          <p:cNvPr id="28" name="Graphic 185">
            <a:extLst>
              <a:ext uri="{FF2B5EF4-FFF2-40B4-BE49-F238E27FC236}">
                <a16:creationId xmlns="" xmlns:a16="http://schemas.microsoft.com/office/drawing/2014/main" id="{3773FAF5-C452-4455-9411-D6AF5EBD4C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581034" y="5750136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1ECA0D96-F63C-4F7B-BE16-0F3FE76D7D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74F83A81-0546-400A-918A-90C9C48B81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741F692-A5B6-4215-86D9-B1FD4FF26A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CC0876CB-9C60-4580-8FED-CD64EC7664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879B3B7-48DB-4D3A-BB33-02766EAD3D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470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2CA1534-86B9-4F3B-BF45-58562E1EC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pl-PL"/>
              <a:t>PIES</a:t>
            </a:r>
          </a:p>
        </p:txBody>
      </p:sp>
      <p:pic>
        <p:nvPicPr>
          <p:cNvPr id="4" name="Obraz 4" descr="Szczenię lisa polarnego w lecie">
            <a:extLst>
              <a:ext uri="{FF2B5EF4-FFF2-40B4-BE49-F238E27FC236}">
                <a16:creationId xmlns="" xmlns:a16="http://schemas.microsoft.com/office/drawing/2014/main" id="{86B5EE0F-6DB8-44CB-A2A8-F9E650FCB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78" r="7520" b="-2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894EFA8-F425-4D19-A94B-445388B31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28CAB86-AA69-4EF8-A4E2-4E020497D0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6" name="Freeform: Shape 17">
              <a:extLst>
                <a:ext uri="{FF2B5EF4-FFF2-40B4-BE49-F238E27FC236}">
                  <a16:creationId xmlns="" xmlns:a16="http://schemas.microsoft.com/office/drawing/2014/main" id="{29A36BEE-5544-45FB-88F3-9E156F32EE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5B49ECF4-1585-4D6B-AB63-D49C92945E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1" name="Graphic 185">
            <a:extLst>
              <a:ext uri="{FF2B5EF4-FFF2-40B4-BE49-F238E27FC236}">
                <a16:creationId xmlns="" xmlns:a16="http://schemas.microsoft.com/office/drawing/2014/main" id="{617CAA5F-37E3-4DF6-9DD0-68A40D2161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7" name="Freeform: Shape 21">
              <a:extLst>
                <a:ext uri="{FF2B5EF4-FFF2-40B4-BE49-F238E27FC236}">
                  <a16:creationId xmlns="" xmlns:a16="http://schemas.microsoft.com/office/drawing/2014/main" id="{2FCF03A3-80B7-45BC-AA40-A335CC8168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E9D3C77A-275B-4C9E-A407-B09450E564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3">
              <a:extLst>
                <a:ext uri="{FF2B5EF4-FFF2-40B4-BE49-F238E27FC236}">
                  <a16:creationId xmlns="" xmlns:a16="http://schemas.microsoft.com/office/drawing/2014/main" id="{DC6C5B5B-80BB-41D8-A377-C653EF1B0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DCA5D93A-E913-46A0-9684-20B6B4B8CA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="" xmlns:a16="http://schemas.microsoft.com/office/drawing/2014/main" id="{FE6EFE8A-51D2-4AF6-A18C-29A9E5EF5A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185">
            <a:extLst>
              <a:ext uri="{FF2B5EF4-FFF2-40B4-BE49-F238E27FC236}">
                <a16:creationId xmlns="" xmlns:a16="http://schemas.microsoft.com/office/drawing/2014/main" id="{582A903B-6B78-4F0A-B7C9-3D80499020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D510EA93-8F64-42C8-A630-D449506E95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9">
              <a:extLst>
                <a:ext uri="{FF2B5EF4-FFF2-40B4-BE49-F238E27FC236}">
                  <a16:creationId xmlns="" xmlns:a16="http://schemas.microsoft.com/office/drawing/2014/main" id="{06CB53FC-E4DA-4001-928B-9998A85EA5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D210B969-4FDF-4AAC-9397-63D5434958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570B3EF0-84EA-4F47-86A3-1EA1F644A4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259369A8-EF57-42A1-8EC8-F6A9F92A3A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7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85">
            <a:extLst>
              <a:ext uri="{FF2B5EF4-FFF2-40B4-BE49-F238E27FC236}">
                <a16:creationId xmlns="" xmlns:a16="http://schemas.microsoft.com/office/drawing/2014/main" id="{8A351602-3772-4279-B0D3-A523F6F6E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A5AAAA75-5FFB-4C07-AD4A-3146773E6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479895E-3847-44BB-8404-28F14219F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0E02F68-8149-4236-8D9F-6B550F78B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956FCAAB-F073-4561-A484-42C7DD10D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6CF8DB94-87A3-43E9-9BBB-301CFF0FB0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7D6BF779-0B8C-4CC2-9268-9506AD0C5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489B7BFD-8F45-4093-AD9C-91B15B0503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95919CA-4568-4F54-A2C0-2B54BD78A3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E16C8D8F-10E9-4498-ABDB-0F923F8B68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1E5A83E3-8A11-4492-BB6E-F5F2240316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498F8FF6-43B4-494A-AF8F-123A4983ED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40308" y="-1"/>
            <a:ext cx="5444906" cy="518316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CF85B11F-FA15-48B8-BF04-463A37544E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9300" y="0"/>
            <a:ext cx="5444906" cy="5161894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="" xmlns:a16="http://schemas.microsoft.com/office/drawing/2014/main" id="{5AFEC601-A132-47EE-B0C2-B38ACD9FCE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3016" y="0"/>
            <a:ext cx="5444905" cy="50468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A5F6B22-D339-48D3-98C8-33E581A4D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1" y="476435"/>
            <a:ext cx="4024032" cy="28857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cap="all" spc="1500" baseline="0" dirty="0">
                <a:latin typeface="+mj-lt"/>
                <a:ea typeface="Source Sans Pro SemiBold"/>
                <a:cs typeface="+mj-cs"/>
              </a:rPr>
              <a:t>WILK</a:t>
            </a:r>
          </a:p>
        </p:txBody>
      </p:sp>
      <p:sp>
        <p:nvSpPr>
          <p:cNvPr id="32" name="Graphic 212">
            <a:extLst>
              <a:ext uri="{FF2B5EF4-FFF2-40B4-BE49-F238E27FC236}">
                <a16:creationId xmlns="" xmlns:a16="http://schemas.microsoft.com/office/drawing/2014/main" id="{279CAF82-0ECF-42BE-8F37-F71941E5D4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4" name="Graphic 212">
            <a:extLst>
              <a:ext uri="{FF2B5EF4-FFF2-40B4-BE49-F238E27FC236}">
                <a16:creationId xmlns="" xmlns:a16="http://schemas.microsoft.com/office/drawing/2014/main" id="{BB90F3FC-186F-4608-93AA-7EE24F682E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4" name="Obraz 4" descr="Wilk na śniegu">
            <a:extLst>
              <a:ext uri="{FF2B5EF4-FFF2-40B4-BE49-F238E27FC236}">
                <a16:creationId xmlns="" xmlns:a16="http://schemas.microsoft.com/office/drawing/2014/main" id="{8B455EDA-7939-4B4E-A6B6-9593F2301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9" r="-3" b="-3"/>
          <a:stretch/>
        </p:blipFill>
        <p:spPr>
          <a:xfrm>
            <a:off x="6884946" y="3122839"/>
            <a:ext cx="3923269" cy="3735161"/>
          </a:xfrm>
          <a:custGeom>
            <a:avLst/>
            <a:gdLst/>
            <a:ahLst/>
            <a:cxnLst/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</p:spPr>
      </p:pic>
      <p:grpSp>
        <p:nvGrpSpPr>
          <p:cNvPr id="36" name="Graphic 185">
            <a:extLst>
              <a:ext uri="{FF2B5EF4-FFF2-40B4-BE49-F238E27FC236}">
                <a16:creationId xmlns="" xmlns:a16="http://schemas.microsoft.com/office/drawing/2014/main" id="{FB9739EB-7F66-433D-841F-AB3CD18700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549330" y="2740963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104F2BBD-A005-4DCB-9566-F2351050BE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8B00DEC7-198B-49D1-98FD-018F3ECFCF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F14DFC82-B3B3-468E-91B3-1302CFC684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D3250EFE-214E-4B8E-AF96-036A514FFB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D058EBE-D4A5-4C43-B170-6A451F87A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033BC44A-0661-43B4-9C14-FD5963C226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13811CB9-0334-4316-8B54-711C0F3BE6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6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Kociak na kwiecistej łące">
            <a:extLst>
              <a:ext uri="{FF2B5EF4-FFF2-40B4-BE49-F238E27FC236}">
                <a16:creationId xmlns="" xmlns:a16="http://schemas.microsoft.com/office/drawing/2014/main" id="{2CAE8ECC-BF7A-4B9A-AE2A-216B02B2F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10" r="2482" b="1"/>
          <a:stretch/>
        </p:blipFill>
        <p:spPr>
          <a:xfrm>
            <a:off x="4582054" y="-804"/>
            <a:ext cx="7487804" cy="675416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9C6B508-0B2C-4D80-99F6-BC8C9C6934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EA54034F-F9B1-4048-9AEF-C7AB990539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F583F029-E06B-49B5-9779-2E8CEFD77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="" xmlns:a16="http://schemas.microsoft.com/office/drawing/2014/main" id="{CAEBFCD5-5356-4326-8D39-8235A46CD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4BEC844-62AC-45A6-BCED-76D82540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cap="all" spc="1500" dirty="0">
                <a:ea typeface="Source Sans Pro SemiBold"/>
              </a:rPr>
              <a:t>KOT</a:t>
            </a:r>
            <a:endParaRPr lang="en-US" cap="all" spc="1500" dirty="0">
              <a:ea typeface="Source Sans Pro SemiBold" panose="020B0603030403020204" pitchFamily="34" charset="0"/>
            </a:endParaRPr>
          </a:p>
        </p:txBody>
      </p:sp>
      <p:grpSp>
        <p:nvGrpSpPr>
          <p:cNvPr id="48" name="Graphic 38">
            <a:extLst>
              <a:ext uri="{FF2B5EF4-FFF2-40B4-BE49-F238E27FC236}">
                <a16:creationId xmlns="" xmlns:a16="http://schemas.microsoft.com/office/drawing/2014/main" id="{6B67BE95-96EF-433C-9F29-B0732AA6B6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17004"/>
            <a:ext cx="1370098" cy="508993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AD324976-1596-4B76-A61C-5626816B24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C44DEF24-FB22-48A2-8257-B97AD7E1AA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aphic 38">
            <a:extLst>
              <a:ext uri="{FF2B5EF4-FFF2-40B4-BE49-F238E27FC236}">
                <a16:creationId xmlns="" xmlns:a16="http://schemas.microsoft.com/office/drawing/2014/main" id="{36C5CE76-F42E-4B75-84C4-A9B2C8CE83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17004"/>
            <a:ext cx="1370098" cy="508993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F62D2BF9-9B3C-4B4B-B525-BFABA8B44A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5022D0D2-0602-4CB2-97D5-418641B4FE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aphic 4">
            <a:extLst>
              <a:ext uri="{FF2B5EF4-FFF2-40B4-BE49-F238E27FC236}">
                <a16:creationId xmlns="" xmlns:a16="http://schemas.microsoft.com/office/drawing/2014/main" id="{D6E8B984-55B9-4A62-A043-997D00F0AE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4FAF4A8-82EB-4F6F-B601-43EBF0BD12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6F2473F-E069-4558-9B41-E285BBE030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FC9A4A76-2C9F-486C-9663-6A30A022DE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88431DC7-D4CB-479A-AFA4-5B0C597A2E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30755DA1-6F28-4612-A4A7-B915468C6D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4616ED79-5475-49E6-A5FE-8D9DB12FB0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21DCEB47-7140-4682-8DBF-7667BE28FC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EA931BD3-5A56-42F2-B6B5-647B28D1CF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820E4C8E-4190-498D-9556-6DA668A81F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54B2F30F-0B57-4D60-A087-CD6A471F68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FC5E8C73-ED41-4214-AEE6-3C5F493846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B1F94534-FE3E-476C-870B-E714E4A668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8DE6C1B0-4D58-4937-B2B7-B1207CA18F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aphic 4">
            <a:extLst>
              <a:ext uri="{FF2B5EF4-FFF2-40B4-BE49-F238E27FC236}">
                <a16:creationId xmlns="" xmlns:a16="http://schemas.microsoft.com/office/drawing/2014/main" id="{DDFA5A3F-B050-4826-ACB4-F634DD12C7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C45D7489-248E-4EB2-A887-30A9C396E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B6BF832-C29A-4992-8772-6B33118C5A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5E06C84D-D026-40FC-A1FB-0482450B6E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32D9620B-AA48-430C-BACC-01BF1B1281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0C7842E4-3E00-4846-B285-345F6B324B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120E203-7898-4AE9-A9E5-F5C3644152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06A5C8C3-E77D-410A-8D95-0B15B8E61D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8E9CE1FB-B266-47D2-A0AC-79D1DDBAA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B8862FCB-5370-44C9-803F-017FF89393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D1EC218E-7E2A-4304-96EA-1A7AA046E7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6904051-0B1B-4340-8A1F-FC345A500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8D8B68CD-1F5B-4E19-A474-4290A7386C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A219F1BA-F2AD-4C0B-B881-AF7702BFA0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050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85">
            <a:extLst>
              <a:ext uri="{FF2B5EF4-FFF2-40B4-BE49-F238E27FC236}">
                <a16:creationId xmlns="" xmlns:a16="http://schemas.microsoft.com/office/drawing/2014/main" id="{8A351602-3772-4279-B0D3-A523F6F6E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A5AAAA75-5FFB-4C07-AD4A-3146773E6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479895E-3847-44BB-8404-28F14219F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0E02F68-8149-4236-8D9F-6B550F78B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56FCAAB-F073-4561-A484-42C7DD10D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6CF8DB94-87A3-43E9-9BBB-301CFF0FB0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D6BF779-0B8C-4CC2-9268-9506AD0C5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489B7BFD-8F45-4093-AD9C-91B15B0503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4" name="Obraz 4" descr="Kury chodzące po trawie">
            <a:extLst>
              <a:ext uri="{FF2B5EF4-FFF2-40B4-BE49-F238E27FC236}">
                <a16:creationId xmlns="" xmlns:a16="http://schemas.microsoft.com/office/drawing/2014/main" id="{3382911C-556B-4D69-BF04-0368308D5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C7FA6E3-5183-4E37-B15B-91038FE1FB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aphic 190">
            <a:extLst>
              <a:ext uri="{FF2B5EF4-FFF2-40B4-BE49-F238E27FC236}">
                <a16:creationId xmlns="" xmlns:a16="http://schemas.microsoft.com/office/drawing/2014/main" id="{F3F5D407-83EF-4D7F-9DAF-4C3CEB778F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5251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C07906A-A83F-47F2-975A-C1756F4454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0C38730D-4164-41D4-81C0-E9A070EA8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2539C73-C848-4608-957A-D6C0169139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624467" y="533549"/>
            <a:ext cx="5356040" cy="5343028"/>
            <a:chOff x="739960" y="1925092"/>
            <a:chExt cx="4376696" cy="4366063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253EEDFE-1D2D-4938-9DF2-97FB4F709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5EA4CF2D-570F-4529-ADDA-B37CF05B61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9" name="Oval 28">
              <a:extLst>
                <a:ext uri="{FF2B5EF4-FFF2-40B4-BE49-F238E27FC236}">
                  <a16:creationId xmlns="" xmlns:a16="http://schemas.microsoft.com/office/drawing/2014/main" id="{CBE92B83-AFA7-40B1-9D3C-502840BADC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2615052-5179-4F2F-A9C4-C5D061B3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344" y="1251284"/>
            <a:ext cx="3952428" cy="2822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 spc="1500" dirty="0">
                <a:ea typeface="Source Sans Pro SemiBold"/>
              </a:rPr>
              <a:t>KURA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20046D4B-EE93-4EAF-9717-C56B1E6814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9A3B4D80-4945-4E47-8FA7-BA0541CB6A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9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85">
            <a:extLst>
              <a:ext uri="{FF2B5EF4-FFF2-40B4-BE49-F238E27FC236}">
                <a16:creationId xmlns="" xmlns:a16="http://schemas.microsoft.com/office/drawing/2014/main" id="{8A351602-3772-4279-B0D3-A523F6F6E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A5AAAA75-5FFB-4C07-AD4A-3146773E6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479895E-3847-44BB-8404-28F14219F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0E02F68-8149-4236-8D9F-6B550F78B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56FCAAB-F073-4561-A484-42C7DD10D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6CF8DB94-87A3-43E9-9BBB-301CFF0FB0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D6BF779-0B8C-4CC2-9268-9506AD0C5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3A397E3E-B90C-4D82-BAAA-36F7AC6A45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Krowy jedzące ze żłobu">
            <a:extLst>
              <a:ext uri="{FF2B5EF4-FFF2-40B4-BE49-F238E27FC236}">
                <a16:creationId xmlns="" xmlns:a16="http://schemas.microsoft.com/office/drawing/2014/main" id="{00C59C15-C31A-4004-A44C-C617EC40A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22" b="125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 w="28575"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582D135-987B-4B60-98DD-FCAC2EBE00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A27EED08-F758-428D-92F0-868A12EC73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49396" y="247167"/>
            <a:ext cx="1842604" cy="277779"/>
          </a:xfrm>
          <a:custGeom>
            <a:avLst/>
            <a:gdLst>
              <a:gd name="connsiteX0" fmla="*/ 180458 w 1842604"/>
              <a:gd name="connsiteY0" fmla="*/ 0 h 277779"/>
              <a:gd name="connsiteX1" fmla="*/ 419222 w 1842604"/>
              <a:gd name="connsiteY1" fmla="*/ 238761 h 277779"/>
              <a:gd name="connsiteX2" fmla="*/ 657984 w 1842604"/>
              <a:gd name="connsiteY2" fmla="*/ 0 h 277779"/>
              <a:gd name="connsiteX3" fmla="*/ 896745 w 1842604"/>
              <a:gd name="connsiteY3" fmla="*/ 238761 h 277779"/>
              <a:gd name="connsiteX4" fmla="*/ 1135754 w 1842604"/>
              <a:gd name="connsiteY4" fmla="*/ 0 h 277779"/>
              <a:gd name="connsiteX5" fmla="*/ 1374516 w 1842604"/>
              <a:gd name="connsiteY5" fmla="*/ 238761 h 277779"/>
              <a:gd name="connsiteX6" fmla="*/ 1613277 w 1842604"/>
              <a:gd name="connsiteY6" fmla="*/ 0 h 277779"/>
              <a:gd name="connsiteX7" fmla="*/ 1842604 w 1842604"/>
              <a:gd name="connsiteY7" fmla="*/ 229327 h 277779"/>
              <a:gd name="connsiteX8" fmla="*/ 1842604 w 1842604"/>
              <a:gd name="connsiteY8" fmla="*/ 267829 h 277779"/>
              <a:gd name="connsiteX9" fmla="*/ 1842470 w 1842604"/>
              <a:gd name="connsiteY9" fmla="*/ 267963 h 277779"/>
              <a:gd name="connsiteX10" fmla="*/ 1613277 w 1842604"/>
              <a:gd name="connsiteY10" fmla="*/ 39017 h 277779"/>
              <a:gd name="connsiteX11" fmla="*/ 1374516 w 1842604"/>
              <a:gd name="connsiteY11" fmla="*/ 277779 h 277779"/>
              <a:gd name="connsiteX12" fmla="*/ 1135754 w 1842604"/>
              <a:gd name="connsiteY12" fmla="*/ 39017 h 277779"/>
              <a:gd name="connsiteX13" fmla="*/ 896745 w 1842604"/>
              <a:gd name="connsiteY13" fmla="*/ 277779 h 277779"/>
              <a:gd name="connsiteX14" fmla="*/ 657984 w 1842604"/>
              <a:gd name="connsiteY14" fmla="*/ 39017 h 277779"/>
              <a:gd name="connsiteX15" fmla="*/ 419222 w 1842604"/>
              <a:gd name="connsiteY15" fmla="*/ 277779 h 277779"/>
              <a:gd name="connsiteX16" fmla="*/ 180458 w 1842604"/>
              <a:gd name="connsiteY16" fmla="*/ 39017 h 277779"/>
              <a:gd name="connsiteX17" fmla="*/ 0 w 1842604"/>
              <a:gd name="connsiteY17" fmla="*/ 219283 h 277779"/>
              <a:gd name="connsiteX18" fmla="*/ 0 w 1842604"/>
              <a:gd name="connsiteY18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260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42604" y="229327"/>
                </a:lnTo>
                <a:lnTo>
                  <a:pt x="1842604" y="267829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129E7BE5-5357-47DA-9C1C-BFE6E84C3F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49396" y="247167"/>
            <a:ext cx="1842604" cy="277779"/>
          </a:xfrm>
          <a:custGeom>
            <a:avLst/>
            <a:gdLst>
              <a:gd name="connsiteX0" fmla="*/ 180458 w 1842604"/>
              <a:gd name="connsiteY0" fmla="*/ 0 h 277779"/>
              <a:gd name="connsiteX1" fmla="*/ 419222 w 1842604"/>
              <a:gd name="connsiteY1" fmla="*/ 238761 h 277779"/>
              <a:gd name="connsiteX2" fmla="*/ 657984 w 1842604"/>
              <a:gd name="connsiteY2" fmla="*/ 0 h 277779"/>
              <a:gd name="connsiteX3" fmla="*/ 896745 w 1842604"/>
              <a:gd name="connsiteY3" fmla="*/ 238761 h 277779"/>
              <a:gd name="connsiteX4" fmla="*/ 1135754 w 1842604"/>
              <a:gd name="connsiteY4" fmla="*/ 0 h 277779"/>
              <a:gd name="connsiteX5" fmla="*/ 1374516 w 1842604"/>
              <a:gd name="connsiteY5" fmla="*/ 238761 h 277779"/>
              <a:gd name="connsiteX6" fmla="*/ 1613277 w 1842604"/>
              <a:gd name="connsiteY6" fmla="*/ 0 h 277779"/>
              <a:gd name="connsiteX7" fmla="*/ 1842604 w 1842604"/>
              <a:gd name="connsiteY7" fmla="*/ 229327 h 277779"/>
              <a:gd name="connsiteX8" fmla="*/ 1842604 w 1842604"/>
              <a:gd name="connsiteY8" fmla="*/ 267829 h 277779"/>
              <a:gd name="connsiteX9" fmla="*/ 1842470 w 1842604"/>
              <a:gd name="connsiteY9" fmla="*/ 267963 h 277779"/>
              <a:gd name="connsiteX10" fmla="*/ 1613277 w 1842604"/>
              <a:gd name="connsiteY10" fmla="*/ 39017 h 277779"/>
              <a:gd name="connsiteX11" fmla="*/ 1374516 w 1842604"/>
              <a:gd name="connsiteY11" fmla="*/ 277779 h 277779"/>
              <a:gd name="connsiteX12" fmla="*/ 1135754 w 1842604"/>
              <a:gd name="connsiteY12" fmla="*/ 39017 h 277779"/>
              <a:gd name="connsiteX13" fmla="*/ 896745 w 1842604"/>
              <a:gd name="connsiteY13" fmla="*/ 277779 h 277779"/>
              <a:gd name="connsiteX14" fmla="*/ 657984 w 1842604"/>
              <a:gd name="connsiteY14" fmla="*/ 39017 h 277779"/>
              <a:gd name="connsiteX15" fmla="*/ 419222 w 1842604"/>
              <a:gd name="connsiteY15" fmla="*/ 277779 h 277779"/>
              <a:gd name="connsiteX16" fmla="*/ 180458 w 1842604"/>
              <a:gd name="connsiteY16" fmla="*/ 39017 h 277779"/>
              <a:gd name="connsiteX17" fmla="*/ 0 w 1842604"/>
              <a:gd name="connsiteY17" fmla="*/ 219283 h 277779"/>
              <a:gd name="connsiteX18" fmla="*/ 0 w 1842604"/>
              <a:gd name="connsiteY18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260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42604" y="229327"/>
                </a:lnTo>
                <a:lnTo>
                  <a:pt x="1842604" y="267829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1E5A83E3-8A11-4492-BB6E-F5F2240316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49396" y="686902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F65A9AF0-FB45-4625-A891-9302AB814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49397" y="686902"/>
            <a:ext cx="1842603" cy="277779"/>
          </a:xfrm>
          <a:custGeom>
            <a:avLst/>
            <a:gdLst>
              <a:gd name="connsiteX0" fmla="*/ 180458 w 1842603"/>
              <a:gd name="connsiteY0" fmla="*/ 0 h 277779"/>
              <a:gd name="connsiteX1" fmla="*/ 419222 w 1842603"/>
              <a:gd name="connsiteY1" fmla="*/ 238761 h 277779"/>
              <a:gd name="connsiteX2" fmla="*/ 657984 w 1842603"/>
              <a:gd name="connsiteY2" fmla="*/ 0 h 277779"/>
              <a:gd name="connsiteX3" fmla="*/ 896745 w 1842603"/>
              <a:gd name="connsiteY3" fmla="*/ 238761 h 277779"/>
              <a:gd name="connsiteX4" fmla="*/ 1135754 w 1842603"/>
              <a:gd name="connsiteY4" fmla="*/ 0 h 277779"/>
              <a:gd name="connsiteX5" fmla="*/ 1374516 w 1842603"/>
              <a:gd name="connsiteY5" fmla="*/ 238761 h 277779"/>
              <a:gd name="connsiteX6" fmla="*/ 1613277 w 1842603"/>
              <a:gd name="connsiteY6" fmla="*/ 0 h 277779"/>
              <a:gd name="connsiteX7" fmla="*/ 1842603 w 1842603"/>
              <a:gd name="connsiteY7" fmla="*/ 229326 h 277779"/>
              <a:gd name="connsiteX8" fmla="*/ 1842603 w 1842603"/>
              <a:gd name="connsiteY8" fmla="*/ 268073 h 277779"/>
              <a:gd name="connsiteX9" fmla="*/ 1842470 w 1842603"/>
              <a:gd name="connsiteY9" fmla="*/ 268208 h 277779"/>
              <a:gd name="connsiteX10" fmla="*/ 1613277 w 1842603"/>
              <a:gd name="connsiteY10" fmla="*/ 39017 h 277779"/>
              <a:gd name="connsiteX11" fmla="*/ 1374516 w 1842603"/>
              <a:gd name="connsiteY11" fmla="*/ 277779 h 277779"/>
              <a:gd name="connsiteX12" fmla="*/ 1135754 w 1842603"/>
              <a:gd name="connsiteY12" fmla="*/ 39017 h 277779"/>
              <a:gd name="connsiteX13" fmla="*/ 896745 w 1842603"/>
              <a:gd name="connsiteY13" fmla="*/ 277779 h 277779"/>
              <a:gd name="connsiteX14" fmla="*/ 657984 w 1842603"/>
              <a:gd name="connsiteY14" fmla="*/ 39017 h 277779"/>
              <a:gd name="connsiteX15" fmla="*/ 419222 w 1842603"/>
              <a:gd name="connsiteY15" fmla="*/ 277779 h 277779"/>
              <a:gd name="connsiteX16" fmla="*/ 180458 w 1842603"/>
              <a:gd name="connsiteY16" fmla="*/ 39017 h 277779"/>
              <a:gd name="connsiteX17" fmla="*/ 0 w 1842603"/>
              <a:gd name="connsiteY17" fmla="*/ 219475 h 277779"/>
              <a:gd name="connsiteX18" fmla="*/ 0 w 1842603"/>
              <a:gd name="connsiteY18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2603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42603" y="229326"/>
                </a:lnTo>
                <a:lnTo>
                  <a:pt x="1842603" y="268073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BB7A900B-006E-46F4-831E-5AABAEE45E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919534" y="1103896"/>
            <a:ext cx="4965868" cy="4598497"/>
            <a:chOff x="1674895" y="1345036"/>
            <a:chExt cx="5428610" cy="4210939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2C1D3151-5F97-4860-B56C-C98BD62CC2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DAD33695-C117-4AEE-9AF5-65F13C6CC3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="" xmlns:a16="http://schemas.microsoft.com/office/drawing/2014/main" id="{90A7F83A-9728-4030-8E45-9ECF1ABCCC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909081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0C53346-5389-4271-A59D-60002B13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42" y="1254952"/>
            <a:ext cx="4324642" cy="293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cap="all" spc="1500" dirty="0">
                <a:ea typeface="Source Sans Pro SemiBold"/>
              </a:rPr>
              <a:t>KROWA</a:t>
            </a:r>
          </a:p>
        </p:txBody>
      </p:sp>
      <p:sp>
        <p:nvSpPr>
          <p:cNvPr id="36" name="Graphic 212">
            <a:extLst>
              <a:ext uri="{FF2B5EF4-FFF2-40B4-BE49-F238E27FC236}">
                <a16:creationId xmlns="" xmlns:a16="http://schemas.microsoft.com/office/drawing/2014/main" id="{6B3AD2E3-0AAD-4808-835D-6DB434CD3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83629" y="5130707"/>
            <a:ext cx="857096" cy="85709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Graphic 212">
            <a:extLst>
              <a:ext uri="{FF2B5EF4-FFF2-40B4-BE49-F238E27FC236}">
                <a16:creationId xmlns="" xmlns:a16="http://schemas.microsoft.com/office/drawing/2014/main" id="{FF44C53F-67DE-411B-8D73-EEA2966CA8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83629" y="5130707"/>
            <a:ext cx="857096" cy="85709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0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85">
            <a:extLst>
              <a:ext uri="{FF2B5EF4-FFF2-40B4-BE49-F238E27FC236}">
                <a16:creationId xmlns="" xmlns:a16="http://schemas.microsoft.com/office/drawing/2014/main" id="{8997F1B7-1EE7-4EA5-A5A4-866F9A810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5E13483-2FB6-4753-8402-06FDC3498E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88F0DF22-F640-4002-B783-DF1C6A9473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C2787B8-7984-4332-B611-D3D3DE898F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5AF3646C-B3D7-4F57-8FD2-CD93CEB392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65FA7DA-93A0-43A4-834C-0F1BB9806A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Oval 15">
            <a:extLst>
              <a:ext uri="{FF2B5EF4-FFF2-40B4-BE49-F238E27FC236}">
                <a16:creationId xmlns="" xmlns:a16="http://schemas.microsoft.com/office/drawing/2014/main" id="{104332FF-8349-42A5-B5C8-5EE3825CE2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" name="Rectangle 17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rangutan">
            <a:extLst>
              <a:ext uri="{FF2B5EF4-FFF2-40B4-BE49-F238E27FC236}">
                <a16:creationId xmlns="" xmlns:a16="http://schemas.microsoft.com/office/drawing/2014/main" id="{156E8302-D8F2-4091-A25B-AA7D2D71E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22" r="11351" b="-2"/>
          <a:stretch/>
        </p:blipFill>
        <p:spPr>
          <a:xfrm>
            <a:off x="5890393" y="660555"/>
            <a:ext cx="4813617" cy="4626313"/>
          </a:xfrm>
          <a:prstGeom prst="rect">
            <a:avLst/>
          </a:prstGeom>
        </p:spPr>
      </p:pic>
      <p:grpSp>
        <p:nvGrpSpPr>
          <p:cNvPr id="15" name="Group 19">
            <a:extLst>
              <a:ext uri="{FF2B5EF4-FFF2-40B4-BE49-F238E27FC236}">
                <a16:creationId xmlns="" xmlns:a16="http://schemas.microsoft.com/office/drawing/2014/main" id="{89C6B508-0B2C-4D80-99F6-BC8C9C6934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EA54034F-F9B1-4048-9AEF-C7AB990539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1">
              <a:extLst>
                <a:ext uri="{FF2B5EF4-FFF2-40B4-BE49-F238E27FC236}">
                  <a16:creationId xmlns="" xmlns:a16="http://schemas.microsoft.com/office/drawing/2014/main" id="{F583F029-E06B-49B5-9779-2E8CEFD77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CAEBFCD5-5356-4326-8D39-8235A46CD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919C100-31D9-49C9-92B9-F27B98C7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cap="all" spc="1500" dirty="0"/>
              <a:t>MAŁPA</a:t>
            </a:r>
          </a:p>
        </p:txBody>
      </p:sp>
      <p:grpSp>
        <p:nvGrpSpPr>
          <p:cNvPr id="19" name="Graphic 38">
            <a:extLst>
              <a:ext uri="{FF2B5EF4-FFF2-40B4-BE49-F238E27FC236}">
                <a16:creationId xmlns="" xmlns:a16="http://schemas.microsoft.com/office/drawing/2014/main" id="{6B67BE95-96EF-433C-9F29-B0732AA6B6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17004"/>
            <a:ext cx="1370098" cy="508993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AD324976-1596-4B76-A61C-5626816B24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44DEF24-FB22-48A2-8257-B97AD7E1AA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38">
            <a:extLst>
              <a:ext uri="{FF2B5EF4-FFF2-40B4-BE49-F238E27FC236}">
                <a16:creationId xmlns="" xmlns:a16="http://schemas.microsoft.com/office/drawing/2014/main" id="{36C5CE76-F42E-4B75-84C4-A9B2C8CE83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17004"/>
            <a:ext cx="1370098" cy="508993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23" name="Freeform: Shape 30">
              <a:extLst>
                <a:ext uri="{FF2B5EF4-FFF2-40B4-BE49-F238E27FC236}">
                  <a16:creationId xmlns="" xmlns:a16="http://schemas.microsoft.com/office/drawing/2014/main" id="{F62D2BF9-9B3C-4B4B-B525-BFABA8B44A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5022D0D2-0602-4CB2-97D5-418641B4FE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aphic 4">
            <a:extLst>
              <a:ext uri="{FF2B5EF4-FFF2-40B4-BE49-F238E27FC236}">
                <a16:creationId xmlns="" xmlns:a16="http://schemas.microsoft.com/office/drawing/2014/main" id="{D6E8B984-55B9-4A62-A043-997D00F0AE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D4FAF4A8-82EB-4F6F-B601-43EBF0BD12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26F2473F-E069-4558-9B41-E285BBE030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FC9A4A76-2C9F-486C-9663-6A30A022DE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88431DC7-D4CB-479A-AFA4-5B0C597A2E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0755DA1-6F28-4612-A4A7-B915468C6D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4616ED79-5475-49E6-A5FE-8D9DB12FB0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21DCEB47-7140-4682-8DBF-7667BE28FC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A931BD3-5A56-42F2-B6B5-647B28D1CF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20E4C8E-4190-498D-9556-6DA668A81F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54B2F30F-0B57-4D60-A087-CD6A471F68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FC5E8C73-ED41-4214-AEE6-3C5F493846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1F94534-FE3E-476C-870B-E714E4A668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8DE6C1B0-4D58-4937-B2B7-B1207CA18F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4">
            <a:extLst>
              <a:ext uri="{FF2B5EF4-FFF2-40B4-BE49-F238E27FC236}">
                <a16:creationId xmlns="" xmlns:a16="http://schemas.microsoft.com/office/drawing/2014/main" id="{DDFA5A3F-B050-4826-ACB4-F634DD12C7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C45D7489-248E-4EB2-A887-30A9C396E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AB6BF832-C29A-4992-8772-6B33118C5A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5E06C84D-D026-40FC-A1FB-0482450B6E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32D9620B-AA48-430C-BACC-01BF1B1281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0C7842E4-3E00-4846-B285-345F6B324B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F120E203-7898-4AE9-A9E5-F5C3644152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6A5C8C3-E77D-410A-8D95-0B15B8E61D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8E9CE1FB-B266-47D2-A0AC-79D1DDBAA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B8862FCB-5370-44C9-803F-017FF89393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D1EC218E-7E2A-4304-96EA-1A7AA046E7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C6904051-0B1B-4340-8A1F-FC345A500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8D8B68CD-1F5B-4E19-A474-4290A7386C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219F1BA-F2AD-4C0B-B881-AF7702BFA0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662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F98F79A4-A6C7-4101-B1E9-27E05CB7CF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D64DF18-A4E4-49D3-A137-3200556F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anchor="b">
            <a:normAutofit/>
          </a:bodyPr>
          <a:lstStyle/>
          <a:p>
            <a:r>
              <a:rPr lang="pl-PL"/>
              <a:t>KOALA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79AFCB35-9C04-4524-A0B1-57FF6865D0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D11AD2AD-0BA0-4DD3-8EEA-84686A0E71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Obraz 5" descr="Koala na drzewie">
            <a:extLst>
              <a:ext uri="{FF2B5EF4-FFF2-40B4-BE49-F238E27FC236}">
                <a16:creationId xmlns="" xmlns:a16="http://schemas.microsoft.com/office/drawing/2014/main" id="{3DBC089C-3552-4AA3-9AFA-EAF5A501F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025" y="2362954"/>
            <a:ext cx="4464050" cy="3570368"/>
          </a:xfrm>
        </p:spPr>
      </p:pic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83C8019B-3985-409B-9B87-494B974EE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9E5C5460-229E-46C8-A712-CC3179854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B85A4DB3-61AA-49A1-85A9-B3397CD519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 descr="Koala na drzewie">
            <a:extLst>
              <a:ext uri="{FF2B5EF4-FFF2-40B4-BE49-F238E27FC236}">
                <a16:creationId xmlns="" xmlns:a16="http://schemas.microsoft.com/office/drawing/2014/main" id="{698E04C1-4AB4-4688-9DA4-95BE583F2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1" r="8998" b="-1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5" name="Graphic 185">
            <a:extLst>
              <a:ext uri="{FF2B5EF4-FFF2-40B4-BE49-F238E27FC236}">
                <a16:creationId xmlns="" xmlns:a16="http://schemas.microsoft.com/office/drawing/2014/main" id="{0C156BF8-7FF7-440F-BE2B-417DFFE8BF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7067280-C3E7-4DF6-A345-B9FEF6EF8D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A78365A8-666B-4417-9D3C-554E6E6B2C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E71CAAFA-0A31-4308-AB9F-B1C84ABDF9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96AB1D25-144D-4BB4-A45C-60B8A094F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69F0FB4-779A-48FC-AC33-784F177C92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617077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3</TotalTime>
  <Words>25</Words>
  <Application>Microsoft Office PowerPoint</Application>
  <PresentationFormat>Niestandardowy</PresentationFormat>
  <Paragraphs>18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FunkyShapesVTI</vt:lpstr>
      <vt:lpstr>Pies  i inne zwierzęta</vt:lpstr>
      <vt:lpstr>ZWIERZĘTA </vt:lpstr>
      <vt:lpstr>PIES</vt:lpstr>
      <vt:lpstr>WILK</vt:lpstr>
      <vt:lpstr>KOT</vt:lpstr>
      <vt:lpstr>KURA</vt:lpstr>
      <vt:lpstr>KROWA</vt:lpstr>
      <vt:lpstr>MAŁPA</vt:lpstr>
      <vt:lpstr>KOALA</vt:lpstr>
      <vt:lpstr>WĄŻ</vt:lpstr>
      <vt:lpstr>JASZCZURKA</vt:lpstr>
      <vt:lpstr>ARA PAPUGA</vt:lpstr>
      <vt:lpstr>ŻYRAFA</vt:lpstr>
      <vt:lpstr>SŁOŃ</vt:lpstr>
      <vt:lpstr>LAMA</vt:lpstr>
      <vt:lpstr>LEW</vt:lpstr>
      <vt:lpstr>Więcej zwierząt znajdziesz na google grafika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zwj</dc:title>
  <dc:creator>Jaszczołt Małgorzata</dc:creator>
  <cp:lastModifiedBy>Jaszczołt Małgorzata</cp:lastModifiedBy>
  <cp:revision>47</cp:revision>
  <dcterms:created xsi:type="dcterms:W3CDTF">2020-10-02T12:41:43Z</dcterms:created>
  <dcterms:modified xsi:type="dcterms:W3CDTF">2020-10-12T13:25:43Z</dcterms:modified>
</cp:coreProperties>
</file>